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6" r:id="rId1"/>
  </p:sldMasterIdLst>
  <p:notesMasterIdLst>
    <p:notesMasterId r:id="rId16"/>
  </p:notesMasterIdLst>
  <p:handoutMasterIdLst>
    <p:handoutMasterId r:id="rId17"/>
  </p:handoutMasterIdLst>
  <p:sldIdLst>
    <p:sldId id="257" r:id="rId2"/>
    <p:sldId id="260" r:id="rId3"/>
    <p:sldId id="2934" r:id="rId4"/>
    <p:sldId id="2937" r:id="rId5"/>
    <p:sldId id="368" r:id="rId6"/>
    <p:sldId id="371" r:id="rId7"/>
    <p:sldId id="372" r:id="rId8"/>
    <p:sldId id="2938" r:id="rId9"/>
    <p:sldId id="370" r:id="rId10"/>
    <p:sldId id="273" r:id="rId11"/>
    <p:sldId id="1200" r:id="rId12"/>
    <p:sldId id="1232" r:id="rId13"/>
    <p:sldId id="1236" r:id="rId14"/>
    <p:sldId id="3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3D4EADA3-77C4-4C03-9248-0030818FA2CF}">
          <p14:sldIdLst>
            <p14:sldId id="257"/>
            <p14:sldId id="260"/>
            <p14:sldId id="2934"/>
            <p14:sldId id="2937"/>
            <p14:sldId id="368"/>
            <p14:sldId id="371"/>
            <p14:sldId id="372"/>
            <p14:sldId id="2938"/>
            <p14:sldId id="370"/>
            <p14:sldId id="273"/>
            <p14:sldId id="1200"/>
            <p14:sldId id="1232"/>
            <p14:sldId id="1236"/>
            <p14:sldId id="367"/>
          </p14:sldIdLst>
        </p14:section>
        <p14:section name="Additional Slide Layouts" id="{22B7FDCA-20F7-4F94-9AE5-562CE00405F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DCD"/>
    <a:srgbClr val="012060"/>
    <a:srgbClr val="FAA41A"/>
    <a:srgbClr val="003CB9"/>
    <a:srgbClr val="333333"/>
    <a:srgbClr val="2163DB"/>
    <a:srgbClr val="1CBEA8"/>
    <a:srgbClr val="C7D8F6"/>
    <a:srgbClr val="90B1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7E8AD-B7F1-422F-BAA3-E2DCE410DA02}" v="401" dt="2023-05-11T17:05:03.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3792" autoAdjust="0"/>
  </p:normalViewPr>
  <p:slideViewPr>
    <p:cSldViewPr snapToGrid="0">
      <p:cViewPr varScale="1">
        <p:scale>
          <a:sx n="63" d="100"/>
          <a:sy n="63" d="100"/>
        </p:scale>
        <p:origin x="656" y="6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2"/>
    </p:cViewPr>
  </p:sorterViewPr>
  <p:notesViewPr>
    <p:cSldViewPr snapToGrid="0">
      <p:cViewPr varScale="1">
        <p:scale>
          <a:sx n="64" d="100"/>
          <a:sy n="64" d="100"/>
        </p:scale>
        <p:origin x="3118"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B9F914-0512-263E-B371-36CF1BFD13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1E8288-D1BE-141D-CD9B-942DD434ED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1C32F7-21C5-49F7-9E12-F0A91CBE46FD}" type="datetimeFigureOut">
              <a:rPr lang="en-US" smtClean="0"/>
              <a:t>5/10/2023</a:t>
            </a:fld>
            <a:endParaRPr lang="en-US"/>
          </a:p>
        </p:txBody>
      </p:sp>
      <p:sp>
        <p:nvSpPr>
          <p:cNvPr id="4" name="Footer Placeholder 3">
            <a:extLst>
              <a:ext uri="{FF2B5EF4-FFF2-40B4-BE49-F238E27FC236}">
                <a16:creationId xmlns:a16="http://schemas.microsoft.com/office/drawing/2014/main" id="{96B948AA-C508-D49B-A5C7-4ADE342312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3736D5-C661-3C62-0451-19961F32D1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2198B6-6487-4C21-B32C-A482D455A645}" type="slidenum">
              <a:rPr lang="en-US" smtClean="0"/>
              <a:t>‹#›</a:t>
            </a:fld>
            <a:endParaRPr lang="en-US"/>
          </a:p>
        </p:txBody>
      </p:sp>
    </p:spTree>
    <p:extLst>
      <p:ext uri="{BB962C8B-B14F-4D97-AF65-F5344CB8AC3E}">
        <p14:creationId xmlns:p14="http://schemas.microsoft.com/office/powerpoint/2010/main" val="323973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0B8DC-17F2-4785-90BD-A65C4DBD276D}"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0B174-361E-4797-9078-EE6058F2C622}" type="slidenum">
              <a:rPr lang="en-US" smtClean="0"/>
              <a:t>‹#›</a:t>
            </a:fld>
            <a:endParaRPr lang="en-US"/>
          </a:p>
        </p:txBody>
      </p:sp>
    </p:spTree>
    <p:extLst>
      <p:ext uri="{BB962C8B-B14F-4D97-AF65-F5344CB8AC3E}">
        <p14:creationId xmlns:p14="http://schemas.microsoft.com/office/powerpoint/2010/main" val="41093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B0B174-361E-4797-9078-EE6058F2C622}" type="slidenum">
              <a:rPr lang="en-US" smtClean="0"/>
              <a:t>1</a:t>
            </a:fld>
            <a:endParaRPr lang="en-US"/>
          </a:p>
        </p:txBody>
      </p:sp>
    </p:spTree>
    <p:extLst>
      <p:ext uri="{BB962C8B-B14F-4D97-AF65-F5344CB8AC3E}">
        <p14:creationId xmlns:p14="http://schemas.microsoft.com/office/powerpoint/2010/main" val="105896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800" dirty="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7E54375C-11C6-4E83-A7E5-F6E66ABEF6DD}" type="slidenum">
              <a:rPr lang="en-US" smtClean="0"/>
              <a:t>3</a:t>
            </a:fld>
            <a:endParaRPr lang="en-US" dirty="0"/>
          </a:p>
        </p:txBody>
      </p:sp>
    </p:spTree>
    <p:extLst>
      <p:ext uri="{BB962C8B-B14F-4D97-AF65-F5344CB8AC3E}">
        <p14:creationId xmlns:p14="http://schemas.microsoft.com/office/powerpoint/2010/main" val="315834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PFAS</a:t>
            </a:r>
          </a:p>
        </p:txBody>
      </p:sp>
      <p:sp>
        <p:nvSpPr>
          <p:cNvPr id="4" name="Slide Number Placeholder 3"/>
          <p:cNvSpPr>
            <a:spLocks noGrp="1"/>
          </p:cNvSpPr>
          <p:nvPr>
            <p:ph type="sldNum" sz="quarter" idx="5"/>
          </p:nvPr>
        </p:nvSpPr>
        <p:spPr/>
        <p:txBody>
          <a:bodyPr/>
          <a:lstStyle/>
          <a:p>
            <a:fld id="{E7B0B174-361E-4797-9078-EE6058F2C622}" type="slidenum">
              <a:rPr lang="en-US" smtClean="0"/>
              <a:t>9</a:t>
            </a:fld>
            <a:endParaRPr lang="en-US"/>
          </a:p>
        </p:txBody>
      </p:sp>
    </p:spTree>
    <p:extLst>
      <p:ext uri="{BB962C8B-B14F-4D97-AF65-F5344CB8AC3E}">
        <p14:creationId xmlns:p14="http://schemas.microsoft.com/office/powerpoint/2010/main" val="65279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433;geef9d48a0a_0_0:notes">
            <a:extLst>
              <a:ext uri="{FF2B5EF4-FFF2-40B4-BE49-F238E27FC236}">
                <a16:creationId xmlns:a16="http://schemas.microsoft.com/office/drawing/2014/main" id="{47014FAE-65D9-F888-C030-58B74451A063}"/>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315" name="Google Shape;434;geef9d48a0a_0_0:notes">
            <a:extLst>
              <a:ext uri="{FF2B5EF4-FFF2-40B4-BE49-F238E27FC236}">
                <a16:creationId xmlns:a16="http://schemas.microsoft.com/office/drawing/2014/main" id="{70E0A8A9-1DC9-4123-DE5D-F7FB89477BAB}"/>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buClr>
                <a:srgbClr val="000000"/>
              </a:buClr>
              <a:buSzPts val="1100"/>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0A2F9B-46EC-4C86-83BB-25C0FD0D46CA}" type="slidenum">
              <a:rPr lang="en-US" altLang="en-US" smtClean="0"/>
              <a:pPr>
                <a:defRPr/>
              </a:pPr>
              <a:t>11</a:t>
            </a:fld>
            <a:endParaRPr lang="en-US" altLang="en-US"/>
          </a:p>
        </p:txBody>
      </p:sp>
    </p:spTree>
    <p:extLst>
      <p:ext uri="{BB962C8B-B14F-4D97-AF65-F5344CB8AC3E}">
        <p14:creationId xmlns:p14="http://schemas.microsoft.com/office/powerpoint/2010/main" val="3118314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2C32-2A48-4FC5-848D-CFC1AFD90C10}"/>
              </a:ext>
            </a:extLst>
          </p:cNvPr>
          <p:cNvSpPr>
            <a:spLocks noGrp="1"/>
          </p:cNvSpPr>
          <p:nvPr>
            <p:ph type="title"/>
          </p:nvPr>
        </p:nvSpPr>
        <p:spPr>
          <a:xfrm>
            <a:off x="660061" y="1051378"/>
            <a:ext cx="5120640" cy="2266636"/>
          </a:xfrm>
        </p:spPr>
        <p:txBody>
          <a:bodyPr wrap="square" anchor="b">
            <a:normAutofit/>
          </a:bodyPr>
          <a:lstStyle>
            <a:lvl1pPr>
              <a:lnSpc>
                <a:spcPct val="90000"/>
              </a:lnSpc>
              <a:defRPr sz="6000">
                <a:solidFill>
                  <a:schemeClr val="accent1"/>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69DA72D9-0DF5-49E1-B74F-15A8F616C9E3}"/>
              </a:ext>
            </a:extLst>
          </p:cNvPr>
          <p:cNvSpPr/>
          <p:nvPr/>
        </p:nvSpPr>
        <p:spPr>
          <a:xfrm rot="5400000">
            <a:off x="5932277" y="-459038"/>
            <a:ext cx="327446"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3C82F9D-A7BE-4633-9E99-5E51EBC97ECF}"/>
              </a:ext>
            </a:extLst>
          </p:cNvPr>
          <p:cNvCxnSpPr>
            <a:cxnSpLocks/>
          </p:cNvCxnSpPr>
          <p:nvPr/>
        </p:nvCxnSpPr>
        <p:spPr>
          <a:xfrm>
            <a:off x="660062" y="3444248"/>
            <a:ext cx="364495" cy="0"/>
          </a:xfrm>
          <a:prstGeom prst="line">
            <a:avLst/>
          </a:prstGeom>
          <a:ln w="22225">
            <a:solidFill>
              <a:srgbClr val="FAA41A"/>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C17D56FF-AB56-4B68-9051-A50DAC6C18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1493" y="6187980"/>
            <a:ext cx="1649879" cy="257652"/>
          </a:xfrm>
          <a:prstGeom prst="rect">
            <a:avLst/>
          </a:prstGeom>
        </p:spPr>
      </p:pic>
      <p:sp>
        <p:nvSpPr>
          <p:cNvPr id="8" name="Text Placeholder 15">
            <a:extLst>
              <a:ext uri="{FF2B5EF4-FFF2-40B4-BE49-F238E27FC236}">
                <a16:creationId xmlns:a16="http://schemas.microsoft.com/office/drawing/2014/main" id="{332ED912-6964-4443-998B-0E4AD1E564FD}"/>
              </a:ext>
            </a:extLst>
          </p:cNvPr>
          <p:cNvSpPr>
            <a:spLocks noGrp="1"/>
          </p:cNvSpPr>
          <p:nvPr>
            <p:ph type="body" sz="quarter" idx="15" hasCustomPrompt="1"/>
          </p:nvPr>
        </p:nvSpPr>
        <p:spPr>
          <a:xfrm>
            <a:off x="660062" y="4323371"/>
            <a:ext cx="4124043" cy="400110"/>
          </a:xfrm>
        </p:spPr>
        <p:txBody>
          <a:bodyPr lIns="0" anchor="t" anchorCtr="0">
            <a:spAutoFit/>
          </a:bodyPr>
          <a:lstStyle>
            <a:lvl1pPr marL="0" indent="0">
              <a:buNone/>
              <a:defRPr sz="2000">
                <a:solidFill>
                  <a:srgbClr val="003CB9"/>
                </a:solidFill>
                <a:latin typeface="Segoe UI" panose="020B0502040204020203" pitchFamily="34" charset="0"/>
                <a:cs typeface="Segoe UI" panose="020B0502040204020203" pitchFamily="34" charset="0"/>
              </a:defRPr>
            </a:lvl1pPr>
          </a:lstStyle>
          <a:p>
            <a:pPr lvl="0"/>
            <a:r>
              <a:rPr lang="en-US" dirty="0"/>
              <a:t>Click to edit text</a:t>
            </a:r>
          </a:p>
        </p:txBody>
      </p:sp>
      <p:sp>
        <p:nvSpPr>
          <p:cNvPr id="9" name="Text Placeholder 15">
            <a:extLst>
              <a:ext uri="{FF2B5EF4-FFF2-40B4-BE49-F238E27FC236}">
                <a16:creationId xmlns:a16="http://schemas.microsoft.com/office/drawing/2014/main" id="{903FF926-E34B-4AC9-B7FE-08011285E94F}"/>
              </a:ext>
            </a:extLst>
          </p:cNvPr>
          <p:cNvSpPr>
            <a:spLocks noGrp="1"/>
          </p:cNvSpPr>
          <p:nvPr>
            <p:ph type="body" sz="quarter" idx="16" hasCustomPrompt="1"/>
          </p:nvPr>
        </p:nvSpPr>
        <p:spPr>
          <a:xfrm>
            <a:off x="660062" y="3775445"/>
            <a:ext cx="4124043" cy="461665"/>
          </a:xfrm>
        </p:spPr>
        <p:txBody>
          <a:bodyPr lIns="0" anchor="b" anchorCtr="0">
            <a:spAutoFit/>
          </a:bodyPr>
          <a:lstStyle>
            <a:lvl1pPr marL="0" indent="0">
              <a:buNone/>
              <a:defRPr sz="2400">
                <a:solidFill>
                  <a:srgbClr val="003CB9"/>
                </a:solidFill>
                <a:latin typeface="Segoe UI Black" panose="020B0A02040204020203" pitchFamily="34" charset="0"/>
                <a:ea typeface="Segoe UI Black" panose="020B0A02040204020203" pitchFamily="34" charset="0"/>
                <a:cs typeface="Segoe UI Light" panose="020B0502040204020203" pitchFamily="34" charset="0"/>
              </a:defRPr>
            </a:lvl1pPr>
          </a:lstStyle>
          <a:p>
            <a:pPr lvl="0"/>
            <a:r>
              <a:rPr lang="en-US" dirty="0"/>
              <a:t>Click to edit text</a:t>
            </a:r>
          </a:p>
        </p:txBody>
      </p:sp>
      <p:sp>
        <p:nvSpPr>
          <p:cNvPr id="10" name="Text Placeholder 5">
            <a:extLst>
              <a:ext uri="{FF2B5EF4-FFF2-40B4-BE49-F238E27FC236}">
                <a16:creationId xmlns:a16="http://schemas.microsoft.com/office/drawing/2014/main" id="{844634D7-8BD3-4A56-92E4-68B24B961A0E}"/>
              </a:ext>
            </a:extLst>
          </p:cNvPr>
          <p:cNvSpPr>
            <a:spLocks noGrp="1"/>
          </p:cNvSpPr>
          <p:nvPr>
            <p:ph type="body" sz="quarter" idx="23" hasCustomPrompt="1"/>
          </p:nvPr>
        </p:nvSpPr>
        <p:spPr>
          <a:xfrm>
            <a:off x="660062" y="193772"/>
            <a:ext cx="3072801" cy="646331"/>
          </a:xfrm>
        </p:spPr>
        <p:txBody>
          <a:bodyPr lIns="0"/>
          <a:lstStyle>
            <a:lvl1pPr marL="0" indent="0">
              <a:buNone/>
              <a:defRPr sz="1800">
                <a:solidFill>
                  <a:schemeClr val="tx1">
                    <a:lumMod val="65000"/>
                    <a:lumOff val="35000"/>
                  </a:schemeClr>
                </a:solidFill>
              </a:defRPr>
            </a:lvl1pPr>
            <a:lvl2pPr marL="274320" indent="0">
              <a:buNone/>
              <a:defRPr/>
            </a:lvl2pPr>
            <a:lvl3pPr marL="502920" indent="0">
              <a:buNone/>
              <a:defRPr/>
            </a:lvl3pPr>
            <a:lvl4pPr marL="822960" indent="0">
              <a:buNone/>
              <a:defRPr/>
            </a:lvl4pPr>
            <a:lvl5pPr marL="1097280" indent="0">
              <a:buNone/>
              <a:defRPr/>
            </a:lvl5pPr>
          </a:lstStyle>
          <a:p>
            <a:pPr lvl="0"/>
            <a:r>
              <a:rPr lang="en-US" dirty="0"/>
              <a:t>Prepared for</a:t>
            </a:r>
            <a:br>
              <a:rPr lang="en-US" dirty="0"/>
            </a:br>
            <a:r>
              <a:rPr lang="en-US" dirty="0"/>
              <a:t>Client Name here</a:t>
            </a:r>
          </a:p>
        </p:txBody>
      </p:sp>
      <p:sp>
        <p:nvSpPr>
          <p:cNvPr id="11" name="Picture Placeholder 13">
            <a:extLst>
              <a:ext uri="{FF2B5EF4-FFF2-40B4-BE49-F238E27FC236}">
                <a16:creationId xmlns:a16="http://schemas.microsoft.com/office/drawing/2014/main" id="{DADCA6B2-16E0-464F-A824-E5F528D8D162}"/>
              </a:ext>
            </a:extLst>
          </p:cNvPr>
          <p:cNvSpPr>
            <a:spLocks noGrp="1"/>
          </p:cNvSpPr>
          <p:nvPr>
            <p:ph type="pic" sz="quarter" idx="24"/>
          </p:nvPr>
        </p:nvSpPr>
        <p:spPr>
          <a:xfrm>
            <a:off x="5190671" y="1"/>
            <a:ext cx="7010855" cy="6872143"/>
          </a:xfrm>
          <a:custGeom>
            <a:avLst/>
            <a:gdLst>
              <a:gd name="connsiteX0" fmla="*/ 1700452 w 7010855"/>
              <a:gd name="connsiteY0" fmla="*/ 0 h 6872143"/>
              <a:gd name="connsiteX1" fmla="*/ 7010855 w 7010855"/>
              <a:gd name="connsiteY1" fmla="*/ 0 h 6872143"/>
              <a:gd name="connsiteX2" fmla="*/ 7010855 w 7010855"/>
              <a:gd name="connsiteY2" fmla="*/ 6872143 h 6872143"/>
              <a:gd name="connsiteX3" fmla="*/ 1526227 w 7010855"/>
              <a:gd name="connsiteY3" fmla="*/ 6872143 h 6872143"/>
              <a:gd name="connsiteX4" fmla="*/ 1465384 w 7010855"/>
              <a:gd name="connsiteY4" fmla="*/ 6819440 h 6872143"/>
              <a:gd name="connsiteX5" fmla="*/ 0 w 7010855"/>
              <a:gd name="connsiteY5" fmla="*/ 3508606 h 6872143"/>
              <a:gd name="connsiteX6" fmla="*/ 1627677 w 7010855"/>
              <a:gd name="connsiteY6" fmla="*/ 57190 h 687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855" h="6872143">
                <a:moveTo>
                  <a:pt x="1700452" y="0"/>
                </a:moveTo>
                <a:lnTo>
                  <a:pt x="7010855" y="0"/>
                </a:lnTo>
                <a:lnTo>
                  <a:pt x="7010855" y="6872143"/>
                </a:lnTo>
                <a:lnTo>
                  <a:pt x="1526227" y="6872143"/>
                </a:lnTo>
                <a:lnTo>
                  <a:pt x="1465384" y="6819440"/>
                </a:lnTo>
                <a:cubicBezTo>
                  <a:pt x="565168" y="6001244"/>
                  <a:pt x="0" y="4820926"/>
                  <a:pt x="0" y="3508606"/>
                </a:cubicBezTo>
                <a:cubicBezTo>
                  <a:pt x="0" y="2119091"/>
                  <a:pt x="633614" y="877564"/>
                  <a:pt x="1627677" y="57190"/>
                </a:cubicBezTo>
                <a:close/>
              </a:path>
            </a:pathLst>
          </a:custGeom>
          <a:solidFill>
            <a:schemeClr val="bg1">
              <a:lumMod val="95000"/>
            </a:schemeClr>
          </a:solidFill>
        </p:spPr>
        <p:txBody>
          <a:bodyPr wrap="square">
            <a:noAutofit/>
          </a:bodyPr>
          <a:lstStyle>
            <a:lvl1pPr marL="0" indent="0" algn="ctr">
              <a:buNone/>
              <a:defRPr/>
            </a:lvl1pPr>
          </a:lstStyle>
          <a:p>
            <a:r>
              <a:rPr lang="en-US"/>
              <a:t>Click icon to add picture</a:t>
            </a:r>
            <a:endParaRPr lang="en-US" dirty="0"/>
          </a:p>
        </p:txBody>
      </p:sp>
      <p:sp>
        <p:nvSpPr>
          <p:cNvPr id="12" name="Rectangle 11">
            <a:extLst>
              <a:ext uri="{FF2B5EF4-FFF2-40B4-BE49-F238E27FC236}">
                <a16:creationId xmlns:a16="http://schemas.microsoft.com/office/drawing/2014/main" id="{0CF41AB1-AF66-4B19-89C7-AC206CF1B022}"/>
              </a:ext>
            </a:extLst>
          </p:cNvPr>
          <p:cNvSpPr/>
          <p:nvPr userDrawn="1"/>
        </p:nvSpPr>
        <p:spPr>
          <a:xfrm rot="5400000">
            <a:off x="5932277" y="-459038"/>
            <a:ext cx="327446"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35ACAE8-0F48-4D79-A27B-5AD3EA48D76B}"/>
              </a:ext>
            </a:extLst>
          </p:cNvPr>
          <p:cNvCxnSpPr>
            <a:cxnSpLocks/>
          </p:cNvCxnSpPr>
          <p:nvPr userDrawn="1"/>
        </p:nvCxnSpPr>
        <p:spPr>
          <a:xfrm>
            <a:off x="660062" y="3444248"/>
            <a:ext cx="364495" cy="0"/>
          </a:xfrm>
          <a:prstGeom prst="line">
            <a:avLst/>
          </a:prstGeom>
          <a:ln w="22225">
            <a:solidFill>
              <a:srgbClr val="FAA41A"/>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C11E038D-AFEF-42CF-B57C-09D879FE27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1493" y="6187980"/>
            <a:ext cx="1649879" cy="257652"/>
          </a:xfrm>
          <a:prstGeom prst="rect">
            <a:avLst/>
          </a:prstGeom>
        </p:spPr>
      </p:pic>
      <p:sp>
        <p:nvSpPr>
          <p:cNvPr id="7" name="Text Placeholder 13">
            <a:extLst>
              <a:ext uri="{FF2B5EF4-FFF2-40B4-BE49-F238E27FC236}">
                <a16:creationId xmlns:a16="http://schemas.microsoft.com/office/drawing/2014/main" id="{A22EBBF1-45E3-4873-8624-72B6BA572DF6}"/>
              </a:ext>
            </a:extLst>
          </p:cNvPr>
          <p:cNvSpPr>
            <a:spLocks noGrp="1"/>
          </p:cNvSpPr>
          <p:nvPr>
            <p:ph type="body" sz="quarter" idx="20" hasCustomPrompt="1"/>
          </p:nvPr>
        </p:nvSpPr>
        <p:spPr>
          <a:xfrm>
            <a:off x="660062" y="5479175"/>
            <a:ext cx="4124043" cy="327447"/>
          </a:xfrm>
        </p:spPr>
        <p:txBody>
          <a:bodyPr lIns="0" anchor="ctr" anchorCtr="0">
            <a:noAutofit/>
          </a:bodyPr>
          <a:lstStyle>
            <a:lvl1pPr marL="0" indent="0">
              <a:buNone/>
              <a:defRPr sz="1300">
                <a:solidFill>
                  <a:schemeClr val="bg1"/>
                </a:solidFill>
                <a:latin typeface="Segoe UI" panose="020B0502040204020203" pitchFamily="34" charset="0"/>
                <a:cs typeface="Segoe UI" panose="020B0502040204020203" pitchFamily="34" charset="0"/>
              </a:defRPr>
            </a:lvl1pPr>
            <a:lvl2pPr marL="457200" indent="0">
              <a:buNone/>
              <a:defRPr sz="1600">
                <a:latin typeface="Segoe UI Semibold" panose="020B0702040204020203" pitchFamily="34" charset="0"/>
                <a:cs typeface="Segoe UI Semibold" panose="020B0702040204020203" pitchFamily="34" charset="0"/>
              </a:defRPr>
            </a:lvl2pPr>
            <a:lvl3pPr marL="914400" indent="0">
              <a:buNone/>
              <a:defRPr sz="1600">
                <a:latin typeface="Segoe UI Semibold" panose="020B0702040204020203" pitchFamily="34" charset="0"/>
                <a:cs typeface="Segoe UI Semibold" panose="020B0702040204020203" pitchFamily="34" charset="0"/>
              </a:defRPr>
            </a:lvl3pPr>
            <a:lvl4pPr marL="1371600" indent="0">
              <a:buNone/>
              <a:defRPr sz="1600">
                <a:latin typeface="Segoe UI Semibold" panose="020B0702040204020203" pitchFamily="34" charset="0"/>
                <a:cs typeface="Segoe UI Semibold" panose="020B0702040204020203" pitchFamily="34" charset="0"/>
              </a:defRPr>
            </a:lvl4pPr>
            <a:lvl5pPr marL="1828800" indent="0">
              <a:buNone/>
              <a:defRPr sz="1600">
                <a:latin typeface="Segoe UI Semibold" panose="020B0702040204020203" pitchFamily="34" charset="0"/>
                <a:cs typeface="Segoe UI Semibold" panose="020B0702040204020203" pitchFamily="34" charset="0"/>
              </a:defRPr>
            </a:lvl5pPr>
          </a:lstStyle>
          <a:p>
            <a:pPr lvl="0"/>
            <a:r>
              <a:rPr lang="en-US" dirty="0"/>
              <a:t>INTERVIEW / DATE (Optional)</a:t>
            </a:r>
          </a:p>
        </p:txBody>
      </p:sp>
    </p:spTree>
    <p:extLst>
      <p:ext uri="{BB962C8B-B14F-4D97-AF65-F5344CB8AC3E}">
        <p14:creationId xmlns:p14="http://schemas.microsoft.com/office/powerpoint/2010/main" val="389160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bullets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p:txBody>
          <a:bodyPr lIns="0"/>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1460AE04-911C-4E41-A9EA-B1868F696D2B}"/>
              </a:ext>
            </a:extLst>
          </p:cNvPr>
          <p:cNvSpPr>
            <a:spLocks noGrp="1"/>
          </p:cNvSpPr>
          <p:nvPr>
            <p:ph sz="quarter" idx="12" hasCustomPrompt="1"/>
          </p:nvPr>
        </p:nvSpPr>
        <p:spPr>
          <a:xfrm>
            <a:off x="1024128" y="1801368"/>
            <a:ext cx="4587778" cy="2047740"/>
          </a:xfrm>
        </p:spPr>
        <p:txBody>
          <a:bodyPr wrap="square">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F258B7FE-32D0-4966-9E23-878FD6489334}"/>
              </a:ext>
            </a:extLst>
          </p:cNvPr>
          <p:cNvSpPr>
            <a:spLocks noGrp="1"/>
          </p:cNvSpPr>
          <p:nvPr>
            <p:ph sz="quarter" idx="13" hasCustomPrompt="1"/>
          </p:nvPr>
        </p:nvSpPr>
        <p:spPr>
          <a:xfrm>
            <a:off x="5925671" y="1801812"/>
            <a:ext cx="6266329" cy="5056187"/>
          </a:xfrm>
        </p:spPr>
        <p:txBody>
          <a:bodyPr>
            <a:noAutofit/>
          </a:bodyPr>
          <a:lstStyle>
            <a:lvl1pPr marL="0" indent="0">
              <a:buNone/>
              <a:defRPr sz="1800"/>
            </a:lvl1pPr>
          </a:lstStyle>
          <a:p>
            <a:pPr lvl="0"/>
            <a:r>
              <a:rPr lang="en-US" dirty="0"/>
              <a:t>Click to add image or content</a:t>
            </a:r>
          </a:p>
        </p:txBody>
      </p:sp>
    </p:spTree>
    <p:extLst>
      <p:ext uri="{BB962C8B-B14F-4D97-AF65-F5344CB8AC3E}">
        <p14:creationId xmlns:p14="http://schemas.microsoft.com/office/powerpoint/2010/main" val="378801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intro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a:xfrm>
            <a:off x="736270" y="438911"/>
            <a:ext cx="9025128" cy="1161287"/>
          </a:xfrm>
        </p:spPr>
        <p:txBody>
          <a:bodyPr lIns="0"/>
          <a:lstStyle/>
          <a:p>
            <a:r>
              <a:rPr lang="en-US"/>
              <a:t>Click to edit Master title style</a:t>
            </a:r>
            <a:endParaRPr lang="en-US" dirty="0"/>
          </a:p>
        </p:txBody>
      </p:sp>
      <p:sp>
        <p:nvSpPr>
          <p:cNvPr id="8" name="Text Placeholder 14">
            <a:extLst>
              <a:ext uri="{FF2B5EF4-FFF2-40B4-BE49-F238E27FC236}">
                <a16:creationId xmlns:a16="http://schemas.microsoft.com/office/drawing/2014/main" id="{471C606C-6A4F-46CF-A659-18AF2BE20B47}"/>
              </a:ext>
            </a:extLst>
          </p:cNvPr>
          <p:cNvSpPr>
            <a:spLocks noGrp="1"/>
          </p:cNvSpPr>
          <p:nvPr>
            <p:ph type="body" sz="quarter" idx="11" hasCustomPrompt="1"/>
          </p:nvPr>
        </p:nvSpPr>
        <p:spPr>
          <a:xfrm>
            <a:off x="1076929" y="1708534"/>
            <a:ext cx="7850188" cy="400110"/>
          </a:xfrm>
        </p:spPr>
        <p:txBody>
          <a:bodyPr lIns="0">
            <a:spAutoFit/>
          </a:bodyPr>
          <a:lstStyle>
            <a:lvl1pPr marL="0" indent="0">
              <a:lnSpc>
                <a:spcPct val="100000"/>
              </a:lnSpc>
              <a:spcBef>
                <a:spcPts val="0"/>
              </a:spcBef>
              <a:buNone/>
              <a:defRPr sz="2000" b="1">
                <a:latin typeface="Segoe UI" panose="020B0502040204020203" pitchFamily="34" charset="0"/>
                <a:cs typeface="Segoe UI" panose="020B0502040204020203" pitchFamily="34" charset="0"/>
              </a:defRPr>
            </a:lvl1pPr>
            <a:lvl2pPr marL="457200" indent="0">
              <a:buNone/>
              <a:defRPr sz="1600" b="1">
                <a:latin typeface="Segoe UI" panose="020B0502040204020203" pitchFamily="34" charset="0"/>
                <a:cs typeface="Segoe UI" panose="020B0502040204020203" pitchFamily="34" charset="0"/>
              </a:defRPr>
            </a:lvl2pPr>
            <a:lvl3pPr marL="914400" indent="0">
              <a:buNone/>
              <a:defRPr sz="1600" b="1">
                <a:latin typeface="Segoe UI" panose="020B0502040204020203" pitchFamily="34" charset="0"/>
                <a:cs typeface="Segoe UI" panose="020B0502040204020203" pitchFamily="34" charset="0"/>
              </a:defRPr>
            </a:lvl3pPr>
            <a:lvl4pPr marL="1371600" indent="0">
              <a:buNone/>
              <a:defRPr sz="1600" b="1">
                <a:latin typeface="Segoe UI" panose="020B0502040204020203" pitchFamily="34" charset="0"/>
                <a:cs typeface="Segoe UI" panose="020B0502040204020203" pitchFamily="34" charset="0"/>
              </a:defRPr>
            </a:lvl4pPr>
            <a:lvl5pPr marL="1828800" indent="0">
              <a:buNone/>
              <a:defRPr sz="1600" b="1">
                <a:latin typeface="Segoe UI" panose="020B0502040204020203" pitchFamily="34" charset="0"/>
                <a:cs typeface="Segoe UI" panose="020B0502040204020203" pitchFamily="34" charset="0"/>
              </a:defRPr>
            </a:lvl5pPr>
          </a:lstStyle>
          <a:p>
            <a:pPr lvl="0"/>
            <a:r>
              <a:rPr lang="en-US" dirty="0"/>
              <a:t>Click to add callout or intro text</a:t>
            </a:r>
          </a:p>
        </p:txBody>
      </p:sp>
      <p:sp>
        <p:nvSpPr>
          <p:cNvPr id="7" name="Content Placeholder 4">
            <a:extLst>
              <a:ext uri="{FF2B5EF4-FFF2-40B4-BE49-F238E27FC236}">
                <a16:creationId xmlns:a16="http://schemas.microsoft.com/office/drawing/2014/main" id="{C63B6800-B6A4-4CB6-87BF-B5DB4D1CCDDC}"/>
              </a:ext>
            </a:extLst>
          </p:cNvPr>
          <p:cNvSpPr>
            <a:spLocks noGrp="1"/>
          </p:cNvSpPr>
          <p:nvPr>
            <p:ph sz="quarter" idx="13" hasCustomPrompt="1"/>
          </p:nvPr>
        </p:nvSpPr>
        <p:spPr>
          <a:xfrm>
            <a:off x="1076929" y="2364092"/>
            <a:ext cx="11115071" cy="4493908"/>
          </a:xfrm>
        </p:spPr>
        <p:txBody>
          <a:bodyPr>
            <a:noAutofit/>
          </a:bodyPr>
          <a:lstStyle>
            <a:lvl1pPr marL="0" indent="0" algn="ctr">
              <a:buNone/>
              <a:defRPr sz="1800"/>
            </a:lvl1pPr>
          </a:lstStyle>
          <a:p>
            <a:pPr lvl="0"/>
            <a:r>
              <a:rPr lang="en-US" dirty="0"/>
              <a:t>Click to add image or content</a:t>
            </a:r>
          </a:p>
        </p:txBody>
      </p:sp>
      <p:pic>
        <p:nvPicPr>
          <p:cNvPr id="9" name="Graphic 8">
            <a:extLst>
              <a:ext uri="{FF2B5EF4-FFF2-40B4-BE49-F238E27FC236}">
                <a16:creationId xmlns:a16="http://schemas.microsoft.com/office/drawing/2014/main" id="{9E698CF6-4637-4FB5-ACB8-EAB43E55AD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15" y="1776272"/>
            <a:ext cx="222926" cy="240526"/>
          </a:xfrm>
          <a:prstGeom prst="rect">
            <a:avLst/>
          </a:prstGeom>
        </p:spPr>
      </p:pic>
      <p:pic>
        <p:nvPicPr>
          <p:cNvPr id="6" name="Graphic 5">
            <a:extLst>
              <a:ext uri="{FF2B5EF4-FFF2-40B4-BE49-F238E27FC236}">
                <a16:creationId xmlns:a16="http://schemas.microsoft.com/office/drawing/2014/main" id="{CED8C2F6-9256-4172-9132-E756B8A6FE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15" y="1776272"/>
            <a:ext cx="222926" cy="240526"/>
          </a:xfrm>
          <a:prstGeom prst="rect">
            <a:avLst/>
          </a:prstGeom>
        </p:spPr>
      </p:pic>
    </p:spTree>
    <p:extLst>
      <p:ext uri="{BB962C8B-B14F-4D97-AF65-F5344CB8AC3E}">
        <p14:creationId xmlns:p14="http://schemas.microsoft.com/office/powerpoint/2010/main" val="1229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intro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a:xfrm>
            <a:off x="736270" y="438911"/>
            <a:ext cx="9025128" cy="1161287"/>
          </a:xfrm>
        </p:spPr>
        <p:txBody>
          <a:bodyPr lIns="0"/>
          <a:lstStyle/>
          <a:p>
            <a:r>
              <a:rPr lang="en-US"/>
              <a:t>Click to edit Master title style</a:t>
            </a:r>
          </a:p>
        </p:txBody>
      </p:sp>
      <p:sp>
        <p:nvSpPr>
          <p:cNvPr id="8" name="Text Placeholder 14">
            <a:extLst>
              <a:ext uri="{FF2B5EF4-FFF2-40B4-BE49-F238E27FC236}">
                <a16:creationId xmlns:a16="http://schemas.microsoft.com/office/drawing/2014/main" id="{471C606C-6A4F-46CF-A659-18AF2BE20B47}"/>
              </a:ext>
            </a:extLst>
          </p:cNvPr>
          <p:cNvSpPr>
            <a:spLocks noGrp="1"/>
          </p:cNvSpPr>
          <p:nvPr>
            <p:ph type="body" sz="quarter" idx="11" hasCustomPrompt="1"/>
          </p:nvPr>
        </p:nvSpPr>
        <p:spPr>
          <a:xfrm>
            <a:off x="1076929" y="1708534"/>
            <a:ext cx="7850188" cy="400110"/>
          </a:xfrm>
        </p:spPr>
        <p:txBody>
          <a:bodyPr lIns="0">
            <a:spAutoFit/>
          </a:bodyPr>
          <a:lstStyle>
            <a:lvl1pPr marL="0" indent="0">
              <a:lnSpc>
                <a:spcPct val="100000"/>
              </a:lnSpc>
              <a:spcBef>
                <a:spcPts val="0"/>
              </a:spcBef>
              <a:buNone/>
              <a:defRPr sz="2000" b="1">
                <a:latin typeface="Segoe UI" panose="020B0502040204020203" pitchFamily="34" charset="0"/>
                <a:cs typeface="Segoe UI" panose="020B0502040204020203" pitchFamily="34" charset="0"/>
              </a:defRPr>
            </a:lvl1pPr>
            <a:lvl2pPr marL="457200" indent="0">
              <a:buNone/>
              <a:defRPr sz="1600" b="1">
                <a:latin typeface="Segoe UI" panose="020B0502040204020203" pitchFamily="34" charset="0"/>
                <a:cs typeface="Segoe UI" panose="020B0502040204020203" pitchFamily="34" charset="0"/>
              </a:defRPr>
            </a:lvl2pPr>
            <a:lvl3pPr marL="914400" indent="0">
              <a:buNone/>
              <a:defRPr sz="1600" b="1">
                <a:latin typeface="Segoe UI" panose="020B0502040204020203" pitchFamily="34" charset="0"/>
                <a:cs typeface="Segoe UI" panose="020B0502040204020203" pitchFamily="34" charset="0"/>
              </a:defRPr>
            </a:lvl3pPr>
            <a:lvl4pPr marL="1371600" indent="0">
              <a:buNone/>
              <a:defRPr sz="1600" b="1">
                <a:latin typeface="Segoe UI" panose="020B0502040204020203" pitchFamily="34" charset="0"/>
                <a:cs typeface="Segoe UI" panose="020B0502040204020203" pitchFamily="34" charset="0"/>
              </a:defRPr>
            </a:lvl4pPr>
            <a:lvl5pPr marL="1828800" indent="0">
              <a:buNone/>
              <a:defRPr sz="1600" b="1">
                <a:latin typeface="Segoe UI" panose="020B0502040204020203" pitchFamily="34" charset="0"/>
                <a:cs typeface="Segoe UI" panose="020B0502040204020203" pitchFamily="34" charset="0"/>
              </a:defRPr>
            </a:lvl5pPr>
          </a:lstStyle>
          <a:p>
            <a:pPr lvl="0"/>
            <a:r>
              <a:rPr lang="en-US" dirty="0"/>
              <a:t>Click to add callout or intro text</a:t>
            </a:r>
          </a:p>
        </p:txBody>
      </p:sp>
      <p:pic>
        <p:nvPicPr>
          <p:cNvPr id="9" name="Graphic 8">
            <a:extLst>
              <a:ext uri="{FF2B5EF4-FFF2-40B4-BE49-F238E27FC236}">
                <a16:creationId xmlns:a16="http://schemas.microsoft.com/office/drawing/2014/main" id="{9E698CF6-4637-4FB5-ACB8-EAB43E55AD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15" y="1776272"/>
            <a:ext cx="222926" cy="240526"/>
          </a:xfrm>
          <a:prstGeom prst="rect">
            <a:avLst/>
          </a:prstGeom>
        </p:spPr>
      </p:pic>
      <p:pic>
        <p:nvPicPr>
          <p:cNvPr id="5" name="Graphic 4">
            <a:extLst>
              <a:ext uri="{FF2B5EF4-FFF2-40B4-BE49-F238E27FC236}">
                <a16:creationId xmlns:a16="http://schemas.microsoft.com/office/drawing/2014/main" id="{AB4B9439-3DB5-49A8-A8A7-22B132F84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15" y="1776272"/>
            <a:ext cx="222926" cy="240526"/>
          </a:xfrm>
          <a:prstGeom prst="rect">
            <a:avLst/>
          </a:prstGeom>
        </p:spPr>
      </p:pic>
    </p:spTree>
    <p:extLst>
      <p:ext uri="{BB962C8B-B14F-4D97-AF65-F5344CB8AC3E}">
        <p14:creationId xmlns:p14="http://schemas.microsoft.com/office/powerpoint/2010/main" val="1181801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a:xfrm>
            <a:off x="736270" y="438911"/>
            <a:ext cx="9025128" cy="1161287"/>
          </a:xfrm>
        </p:spPr>
        <p:txBody>
          <a:bodyPr lIns="0"/>
          <a:lstStyle/>
          <a:p>
            <a:r>
              <a:rPr lang="en-US"/>
              <a:t>Click to edit Master title style</a:t>
            </a:r>
          </a:p>
        </p:txBody>
      </p:sp>
    </p:spTree>
    <p:extLst>
      <p:ext uri="{BB962C8B-B14F-4D97-AF65-F5344CB8AC3E}">
        <p14:creationId xmlns:p14="http://schemas.microsoft.com/office/powerpoint/2010/main" val="320627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idebard + 2-up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68404F-DAE8-4912-BBB0-02479687CD96}"/>
              </a:ext>
            </a:extLst>
          </p:cNvPr>
          <p:cNvSpPr/>
          <p:nvPr userDrawn="1"/>
        </p:nvSpPr>
        <p:spPr>
          <a:xfrm>
            <a:off x="-5939" y="0"/>
            <a:ext cx="3209771" cy="6858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ADDF2DC-2D9A-4858-802A-D7DC76C177D9}"/>
              </a:ext>
            </a:extLst>
          </p:cNvPr>
          <p:cNvSpPr/>
          <p:nvPr/>
        </p:nvSpPr>
        <p:spPr>
          <a:xfrm>
            <a:off x="-5939" y="0"/>
            <a:ext cx="3209771" cy="6858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Background pattern&#10;&#10;Description automatically generated">
            <a:extLst>
              <a:ext uri="{FF2B5EF4-FFF2-40B4-BE49-F238E27FC236}">
                <a16:creationId xmlns:a16="http://schemas.microsoft.com/office/drawing/2014/main" id="{F9A587AC-4F27-4627-95C0-31EA41625EA2}"/>
              </a:ext>
            </a:extLst>
          </p:cNvPr>
          <p:cNvPicPr>
            <a:picLocks noChangeAspect="1"/>
          </p:cNvPicPr>
          <p:nvPr/>
        </p:nvPicPr>
        <p:blipFill rotWithShape="1">
          <a:blip r:embed="rId2">
            <a:biLevel thresh="25000"/>
            <a:alphaModFix amt="2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267" r="73247" b="32010"/>
          <a:stretch/>
        </p:blipFill>
        <p:spPr>
          <a:xfrm>
            <a:off x="-2" y="3856383"/>
            <a:ext cx="3209770" cy="3001617"/>
          </a:xfrm>
          <a:prstGeom prst="rect">
            <a:avLst/>
          </a:prstGeom>
        </p:spPr>
      </p:pic>
      <p:cxnSp>
        <p:nvCxnSpPr>
          <p:cNvPr id="75" name="Straight Connector 74">
            <a:extLst>
              <a:ext uri="{FF2B5EF4-FFF2-40B4-BE49-F238E27FC236}">
                <a16:creationId xmlns:a16="http://schemas.microsoft.com/office/drawing/2014/main" id="{1BA78BC6-7161-4A1C-B0CF-900826283729}"/>
              </a:ext>
            </a:extLst>
          </p:cNvPr>
          <p:cNvCxnSpPr>
            <a:cxnSpLocks/>
          </p:cNvCxnSpPr>
          <p:nvPr/>
        </p:nvCxnSpPr>
        <p:spPr>
          <a:xfrm>
            <a:off x="553287" y="3767095"/>
            <a:ext cx="2042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Text Placeholder 19">
            <a:extLst>
              <a:ext uri="{FF2B5EF4-FFF2-40B4-BE49-F238E27FC236}">
                <a16:creationId xmlns:a16="http://schemas.microsoft.com/office/drawing/2014/main" id="{DDEEB791-484D-4F50-881B-E44154C4934F}"/>
              </a:ext>
            </a:extLst>
          </p:cNvPr>
          <p:cNvSpPr>
            <a:spLocks noGrp="1"/>
          </p:cNvSpPr>
          <p:nvPr>
            <p:ph type="body" sz="quarter" idx="15" hasCustomPrompt="1"/>
          </p:nvPr>
        </p:nvSpPr>
        <p:spPr>
          <a:xfrm>
            <a:off x="553287" y="4065195"/>
            <a:ext cx="2522422" cy="584775"/>
          </a:xfrm>
        </p:spPr>
        <p:txBody>
          <a:bodyPr lIns="0">
            <a:spAutoFit/>
          </a:bodyPr>
          <a:lstStyle>
            <a:lvl1pPr marL="0" indent="0" algn="l">
              <a:lnSpc>
                <a:spcPct val="100000"/>
              </a:lnSpc>
              <a:spcBef>
                <a:spcPts val="0"/>
              </a:spcBef>
              <a:buNone/>
              <a:defRPr sz="1600">
                <a:solidFill>
                  <a:schemeClr val="bg1"/>
                </a:solidFill>
                <a:latin typeface="Segoe UI Black" panose="020B0A02040204020203" pitchFamily="34" charset="0"/>
                <a:ea typeface="Segoe UI Black" panose="020B0A02040204020203" pitchFamily="34" charset="0"/>
              </a:defRPr>
            </a:lvl1pPr>
          </a:lstStyle>
          <a:p>
            <a:pPr lvl="0"/>
            <a:r>
              <a:rPr lang="en-US" dirty="0"/>
              <a:t>Click to add subhead or other information</a:t>
            </a:r>
          </a:p>
        </p:txBody>
      </p:sp>
      <p:sp>
        <p:nvSpPr>
          <p:cNvPr id="12" name="Title 1">
            <a:extLst>
              <a:ext uri="{FF2B5EF4-FFF2-40B4-BE49-F238E27FC236}">
                <a16:creationId xmlns:a16="http://schemas.microsoft.com/office/drawing/2014/main" id="{5153EED1-36CC-4391-9DDA-429BCBDE84A0}"/>
              </a:ext>
            </a:extLst>
          </p:cNvPr>
          <p:cNvSpPr>
            <a:spLocks noGrp="1"/>
          </p:cNvSpPr>
          <p:nvPr>
            <p:ph type="title"/>
          </p:nvPr>
        </p:nvSpPr>
        <p:spPr>
          <a:xfrm>
            <a:off x="553287" y="1706779"/>
            <a:ext cx="2522422" cy="1846659"/>
          </a:xfrm>
        </p:spPr>
        <p:txBody>
          <a:bodyPr wrap="square" lIns="0" anchor="b">
            <a:spAutoFit/>
          </a:bodyPr>
          <a:lstStyle>
            <a:lvl1pPr>
              <a:defRPr sz="3800">
                <a:solidFill>
                  <a:schemeClr val="bg1"/>
                </a:solidFill>
              </a:defRPr>
            </a:lvl1pPr>
          </a:lstStyle>
          <a:p>
            <a:r>
              <a:rPr lang="en-US"/>
              <a:t>Click to edit Master title style</a:t>
            </a:r>
            <a:endParaRPr lang="en-US" dirty="0"/>
          </a:p>
        </p:txBody>
      </p:sp>
      <p:cxnSp>
        <p:nvCxnSpPr>
          <p:cNvPr id="32" name="Straight Connector 31">
            <a:extLst>
              <a:ext uri="{FF2B5EF4-FFF2-40B4-BE49-F238E27FC236}">
                <a16:creationId xmlns:a16="http://schemas.microsoft.com/office/drawing/2014/main" id="{57B6C270-AC74-4485-9015-440DB2F7ECED}"/>
              </a:ext>
            </a:extLst>
          </p:cNvPr>
          <p:cNvCxnSpPr>
            <a:cxnSpLocks/>
          </p:cNvCxnSpPr>
          <p:nvPr/>
        </p:nvCxnSpPr>
        <p:spPr>
          <a:xfrm>
            <a:off x="8320363" y="2338503"/>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Text Placeholder 22">
            <a:extLst>
              <a:ext uri="{FF2B5EF4-FFF2-40B4-BE49-F238E27FC236}">
                <a16:creationId xmlns:a16="http://schemas.microsoft.com/office/drawing/2014/main" id="{DFD4A25F-3995-44B1-B90D-A1CDEDCD7474}"/>
              </a:ext>
            </a:extLst>
          </p:cNvPr>
          <p:cNvSpPr>
            <a:spLocks noGrp="1"/>
          </p:cNvSpPr>
          <p:nvPr>
            <p:ph type="body" sz="quarter" idx="17" hasCustomPrompt="1"/>
          </p:nvPr>
        </p:nvSpPr>
        <p:spPr>
          <a:xfrm>
            <a:off x="8320363" y="2475180"/>
            <a:ext cx="3094037" cy="338554"/>
          </a:xfrm>
        </p:spPr>
        <p:txBody>
          <a:bodyPr lIns="0">
            <a:spAutoFit/>
          </a:bodyPr>
          <a:lstStyle>
            <a:lvl1pPr marL="0" indent="0">
              <a:lnSpc>
                <a:spcPct val="100000"/>
              </a:lnSpc>
              <a:spcBef>
                <a:spcPts val="0"/>
              </a:spcBef>
              <a:buClr>
                <a:srgbClr val="003CB9"/>
              </a:buClr>
              <a:buFont typeface="Arial" panose="020B0604020202020204" pitchFamily="34" charset="0"/>
              <a:buNone/>
              <a:defRPr sz="1600" i="1">
                <a:solidFill>
                  <a:schemeClr val="tx1">
                    <a:lumMod val="75000"/>
                    <a:lumOff val="25000"/>
                  </a:schemeClr>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Click to add caption</a:t>
            </a:r>
          </a:p>
        </p:txBody>
      </p:sp>
      <p:cxnSp>
        <p:nvCxnSpPr>
          <p:cNvPr id="34" name="Straight Connector 33">
            <a:extLst>
              <a:ext uri="{FF2B5EF4-FFF2-40B4-BE49-F238E27FC236}">
                <a16:creationId xmlns:a16="http://schemas.microsoft.com/office/drawing/2014/main" id="{6DA8F73F-32D8-4F59-B790-6D6017BA5773}"/>
              </a:ext>
            </a:extLst>
          </p:cNvPr>
          <p:cNvCxnSpPr>
            <a:cxnSpLocks/>
          </p:cNvCxnSpPr>
          <p:nvPr/>
        </p:nvCxnSpPr>
        <p:spPr>
          <a:xfrm>
            <a:off x="8320363" y="5471846"/>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Text Placeholder 22">
            <a:extLst>
              <a:ext uri="{FF2B5EF4-FFF2-40B4-BE49-F238E27FC236}">
                <a16:creationId xmlns:a16="http://schemas.microsoft.com/office/drawing/2014/main" id="{FC0C2BB7-E763-4A3D-98F2-CBD5DFF5B160}"/>
              </a:ext>
            </a:extLst>
          </p:cNvPr>
          <p:cNvSpPr>
            <a:spLocks noGrp="1"/>
          </p:cNvSpPr>
          <p:nvPr>
            <p:ph type="body" sz="quarter" idx="20" hasCustomPrompt="1"/>
          </p:nvPr>
        </p:nvSpPr>
        <p:spPr>
          <a:xfrm>
            <a:off x="8320363" y="5608523"/>
            <a:ext cx="3094037" cy="338554"/>
          </a:xfrm>
        </p:spPr>
        <p:txBody>
          <a:bodyPr lIns="0">
            <a:spAutoFit/>
          </a:bodyPr>
          <a:lstStyle>
            <a:lvl1pPr marL="0" indent="0">
              <a:lnSpc>
                <a:spcPct val="100000"/>
              </a:lnSpc>
              <a:spcBef>
                <a:spcPts val="0"/>
              </a:spcBef>
              <a:buClr>
                <a:srgbClr val="003CB9"/>
              </a:buClr>
              <a:buFont typeface="Arial" panose="020B0604020202020204" pitchFamily="34" charset="0"/>
              <a:buNone/>
              <a:defRPr sz="1600" i="1">
                <a:solidFill>
                  <a:schemeClr val="tx1">
                    <a:lumMod val="75000"/>
                    <a:lumOff val="25000"/>
                  </a:schemeClr>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Click to add caption</a:t>
            </a:r>
          </a:p>
        </p:txBody>
      </p:sp>
      <p:sp>
        <p:nvSpPr>
          <p:cNvPr id="36" name="Content Placeholder 3">
            <a:extLst>
              <a:ext uri="{FF2B5EF4-FFF2-40B4-BE49-F238E27FC236}">
                <a16:creationId xmlns:a16="http://schemas.microsoft.com/office/drawing/2014/main" id="{907CFDF0-F63F-4B6A-8405-9571C0BB01D1}"/>
              </a:ext>
            </a:extLst>
          </p:cNvPr>
          <p:cNvSpPr>
            <a:spLocks noGrp="1"/>
          </p:cNvSpPr>
          <p:nvPr>
            <p:ph sz="quarter" idx="61" hasCustomPrompt="1"/>
          </p:nvPr>
        </p:nvSpPr>
        <p:spPr>
          <a:xfrm>
            <a:off x="3728777" y="495004"/>
            <a:ext cx="4211578" cy="2747335"/>
          </a:xfrm>
          <a:noFill/>
        </p:spPr>
        <p:txBody>
          <a:bodyPr>
            <a:noAutofit/>
          </a:bodyPr>
          <a:lstStyle>
            <a:lvl1pPr marL="0" indent="0" algn="ctr">
              <a:buNone/>
              <a:defRPr sz="1600"/>
            </a:lvl1pPr>
          </a:lstStyle>
          <a:p>
            <a:pPr lvl="0"/>
            <a:r>
              <a:rPr lang="en-US" dirty="0"/>
              <a:t>Click to add image or content</a:t>
            </a:r>
          </a:p>
        </p:txBody>
      </p:sp>
      <p:sp>
        <p:nvSpPr>
          <p:cNvPr id="37" name="Content Placeholder 3">
            <a:extLst>
              <a:ext uri="{FF2B5EF4-FFF2-40B4-BE49-F238E27FC236}">
                <a16:creationId xmlns:a16="http://schemas.microsoft.com/office/drawing/2014/main" id="{9BA6388E-33E0-4A9E-A161-C1261B7FE3B2}"/>
              </a:ext>
            </a:extLst>
          </p:cNvPr>
          <p:cNvSpPr>
            <a:spLocks noGrp="1"/>
          </p:cNvSpPr>
          <p:nvPr>
            <p:ph sz="quarter" idx="62" hasCustomPrompt="1"/>
          </p:nvPr>
        </p:nvSpPr>
        <p:spPr>
          <a:xfrm>
            <a:off x="3728777" y="3628356"/>
            <a:ext cx="4211578" cy="2747335"/>
          </a:xfrm>
          <a:noFill/>
        </p:spPr>
        <p:txBody>
          <a:bodyPr>
            <a:noAutofit/>
          </a:bodyPr>
          <a:lstStyle>
            <a:lvl1pPr marL="0" indent="0" algn="ctr">
              <a:buNone/>
              <a:defRPr sz="1600"/>
            </a:lvl1pPr>
          </a:lstStyle>
          <a:p>
            <a:pPr lvl="0"/>
            <a:r>
              <a:rPr lang="en-US" dirty="0"/>
              <a:t>Click to add image or content</a:t>
            </a:r>
          </a:p>
        </p:txBody>
      </p:sp>
      <p:cxnSp>
        <p:nvCxnSpPr>
          <p:cNvPr id="16" name="Straight Connector 15">
            <a:extLst>
              <a:ext uri="{FF2B5EF4-FFF2-40B4-BE49-F238E27FC236}">
                <a16:creationId xmlns:a16="http://schemas.microsoft.com/office/drawing/2014/main" id="{FBF721AE-E593-49AD-AC52-7AAE801704AD}"/>
              </a:ext>
            </a:extLst>
          </p:cNvPr>
          <p:cNvCxnSpPr>
            <a:cxnSpLocks/>
          </p:cNvCxnSpPr>
          <p:nvPr userDrawn="1"/>
        </p:nvCxnSpPr>
        <p:spPr>
          <a:xfrm>
            <a:off x="553287" y="3767095"/>
            <a:ext cx="2042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3D990E-2D1F-4909-B5EA-39E35BF9661B}"/>
              </a:ext>
            </a:extLst>
          </p:cNvPr>
          <p:cNvCxnSpPr>
            <a:cxnSpLocks/>
          </p:cNvCxnSpPr>
          <p:nvPr userDrawn="1"/>
        </p:nvCxnSpPr>
        <p:spPr>
          <a:xfrm>
            <a:off x="8320363" y="2338503"/>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C0DE78-FC8A-4840-8D6B-15221042F3D3}"/>
              </a:ext>
            </a:extLst>
          </p:cNvPr>
          <p:cNvCxnSpPr>
            <a:cxnSpLocks/>
          </p:cNvCxnSpPr>
          <p:nvPr userDrawn="1"/>
        </p:nvCxnSpPr>
        <p:spPr>
          <a:xfrm>
            <a:off x="8320363" y="5471846"/>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ED8C24C-1FE3-219D-E1F1-7E0ADE26D6F5}"/>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155511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up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153EED1-36CC-4391-9DDA-429BCBDE84A0}"/>
              </a:ext>
            </a:extLst>
          </p:cNvPr>
          <p:cNvSpPr>
            <a:spLocks noGrp="1"/>
          </p:cNvSpPr>
          <p:nvPr>
            <p:ph type="title"/>
          </p:nvPr>
        </p:nvSpPr>
        <p:spPr>
          <a:xfrm>
            <a:off x="527990" y="469574"/>
            <a:ext cx="10668330" cy="701731"/>
          </a:xfrm>
        </p:spPr>
        <p:txBody>
          <a:bodyPr wrap="square" lIns="0" anchor="ctr">
            <a:spAutoFit/>
          </a:bodyPr>
          <a:lstStyle>
            <a:lvl1pPr>
              <a:lnSpc>
                <a:spcPct val="90000"/>
              </a:lnSpc>
              <a:defRPr sz="4400">
                <a:solidFill>
                  <a:schemeClr val="tx1"/>
                </a:solidFill>
              </a:defRPr>
            </a:lvl1pPr>
          </a:lstStyle>
          <a:p>
            <a:r>
              <a:rPr lang="en-US"/>
              <a:t>Click to edit Master title style</a:t>
            </a:r>
            <a:endParaRPr lang="en-US" dirty="0"/>
          </a:p>
        </p:txBody>
      </p:sp>
      <p:sp>
        <p:nvSpPr>
          <p:cNvPr id="50" name="Rectangle 49">
            <a:extLst>
              <a:ext uri="{FF2B5EF4-FFF2-40B4-BE49-F238E27FC236}">
                <a16:creationId xmlns:a16="http://schemas.microsoft.com/office/drawing/2014/main" id="{F9933B32-6478-4693-A0C4-F4A8DC983CBA}"/>
              </a:ext>
            </a:extLst>
          </p:cNvPr>
          <p:cNvSpPr/>
          <p:nvPr/>
        </p:nvSpPr>
        <p:spPr>
          <a:xfrm rot="5400000">
            <a:off x="5984538" y="-4440195"/>
            <a:ext cx="222926"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34908E0B-AFDB-4AC7-9B62-80CE1445C614}"/>
              </a:ext>
            </a:extLst>
          </p:cNvPr>
          <p:cNvCxnSpPr>
            <a:cxnSpLocks/>
          </p:cNvCxnSpPr>
          <p:nvPr/>
        </p:nvCxnSpPr>
        <p:spPr>
          <a:xfrm>
            <a:off x="406926"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22A7BCB-CE4E-4DF5-9739-BC4D25A04E5D}"/>
              </a:ext>
            </a:extLst>
          </p:cNvPr>
          <p:cNvCxnSpPr>
            <a:cxnSpLocks/>
          </p:cNvCxnSpPr>
          <p:nvPr/>
        </p:nvCxnSpPr>
        <p:spPr>
          <a:xfrm>
            <a:off x="4363727"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5D7530-9061-469D-90B4-FBB1EEC18F62}"/>
              </a:ext>
            </a:extLst>
          </p:cNvPr>
          <p:cNvCxnSpPr>
            <a:cxnSpLocks/>
          </p:cNvCxnSpPr>
          <p:nvPr/>
        </p:nvCxnSpPr>
        <p:spPr>
          <a:xfrm>
            <a:off x="8453906"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Text Placeholder 22">
            <a:extLst>
              <a:ext uri="{FF2B5EF4-FFF2-40B4-BE49-F238E27FC236}">
                <a16:creationId xmlns:a16="http://schemas.microsoft.com/office/drawing/2014/main" id="{74DCCA4F-4C04-41C4-8310-5D2E2D5E99BC}"/>
              </a:ext>
            </a:extLst>
          </p:cNvPr>
          <p:cNvSpPr>
            <a:spLocks noGrp="1"/>
          </p:cNvSpPr>
          <p:nvPr>
            <p:ph type="body" sz="quarter" idx="12" hasCustomPrompt="1"/>
          </p:nvPr>
        </p:nvSpPr>
        <p:spPr>
          <a:xfrm>
            <a:off x="406926" y="4893839"/>
            <a:ext cx="3195015" cy="338554"/>
          </a:xfrm>
        </p:spPr>
        <p:txBody>
          <a:bodyPr lIns="0">
            <a:spAutoFit/>
          </a:bodyPr>
          <a:lstStyle>
            <a:lvl1pPr marL="0" indent="0">
              <a:lnSpc>
                <a:spcPct val="100000"/>
              </a:lnSpc>
              <a:spcBef>
                <a:spcPts val="0"/>
              </a:spcBef>
              <a:buClr>
                <a:srgbClr val="003CB9"/>
              </a:buClr>
              <a:buFont typeface="Arial" panose="020B0604020202020204" pitchFamily="34" charset="0"/>
              <a:buNone/>
              <a:defRPr sz="1600" i="1">
                <a:solidFill>
                  <a:schemeClr val="tx1">
                    <a:lumMod val="65000"/>
                    <a:lumOff val="35000"/>
                  </a:schemeClr>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Click to add caption</a:t>
            </a:r>
          </a:p>
        </p:txBody>
      </p:sp>
      <p:sp>
        <p:nvSpPr>
          <p:cNvPr id="55" name="Text Placeholder 22">
            <a:extLst>
              <a:ext uri="{FF2B5EF4-FFF2-40B4-BE49-F238E27FC236}">
                <a16:creationId xmlns:a16="http://schemas.microsoft.com/office/drawing/2014/main" id="{0C9BE45C-F17E-4AE6-9A90-969592C1056E}"/>
              </a:ext>
            </a:extLst>
          </p:cNvPr>
          <p:cNvSpPr>
            <a:spLocks noGrp="1"/>
          </p:cNvSpPr>
          <p:nvPr>
            <p:ph type="body" sz="quarter" idx="13" hasCustomPrompt="1"/>
          </p:nvPr>
        </p:nvSpPr>
        <p:spPr>
          <a:xfrm>
            <a:off x="4363727" y="4893839"/>
            <a:ext cx="3195016" cy="338554"/>
          </a:xfrm>
        </p:spPr>
        <p:txBody>
          <a:bodyPr lIns="0">
            <a:spAutoFit/>
          </a:bodyPr>
          <a:lstStyle>
            <a:lvl1pPr marL="0" indent="0">
              <a:lnSpc>
                <a:spcPct val="100000"/>
              </a:lnSpc>
              <a:spcBef>
                <a:spcPts val="0"/>
              </a:spcBef>
              <a:buClr>
                <a:srgbClr val="003CB9"/>
              </a:buClr>
              <a:buFont typeface="Arial" panose="020B0604020202020204" pitchFamily="34" charset="0"/>
              <a:buNone/>
              <a:defRPr sz="1600" i="1">
                <a:solidFill>
                  <a:schemeClr val="tx1">
                    <a:lumMod val="65000"/>
                    <a:lumOff val="35000"/>
                  </a:schemeClr>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Click to add caption</a:t>
            </a:r>
          </a:p>
        </p:txBody>
      </p:sp>
      <p:sp>
        <p:nvSpPr>
          <p:cNvPr id="56" name="Text Placeholder 22">
            <a:extLst>
              <a:ext uri="{FF2B5EF4-FFF2-40B4-BE49-F238E27FC236}">
                <a16:creationId xmlns:a16="http://schemas.microsoft.com/office/drawing/2014/main" id="{502582D9-4353-41EB-8E84-D6B2950E893B}"/>
              </a:ext>
            </a:extLst>
          </p:cNvPr>
          <p:cNvSpPr>
            <a:spLocks noGrp="1"/>
          </p:cNvSpPr>
          <p:nvPr>
            <p:ph type="body" sz="quarter" idx="59" hasCustomPrompt="1"/>
          </p:nvPr>
        </p:nvSpPr>
        <p:spPr>
          <a:xfrm>
            <a:off x="8453906" y="4893839"/>
            <a:ext cx="3195015" cy="338554"/>
          </a:xfrm>
        </p:spPr>
        <p:txBody>
          <a:bodyPr lIns="0">
            <a:spAutoFit/>
          </a:bodyPr>
          <a:lstStyle>
            <a:lvl1pPr marL="0" indent="0">
              <a:lnSpc>
                <a:spcPct val="100000"/>
              </a:lnSpc>
              <a:spcBef>
                <a:spcPts val="0"/>
              </a:spcBef>
              <a:buClr>
                <a:srgbClr val="003CB9"/>
              </a:buClr>
              <a:buFont typeface="Arial" panose="020B0604020202020204" pitchFamily="34" charset="0"/>
              <a:buNone/>
              <a:defRPr sz="1600" i="1">
                <a:solidFill>
                  <a:schemeClr val="tx1">
                    <a:lumMod val="65000"/>
                    <a:lumOff val="35000"/>
                  </a:schemeClr>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Click to add caption</a:t>
            </a:r>
          </a:p>
        </p:txBody>
      </p:sp>
      <p:sp>
        <p:nvSpPr>
          <p:cNvPr id="57" name="Content Placeholder 3">
            <a:extLst>
              <a:ext uri="{FF2B5EF4-FFF2-40B4-BE49-F238E27FC236}">
                <a16:creationId xmlns:a16="http://schemas.microsoft.com/office/drawing/2014/main" id="{EE5A0422-2078-4BAD-9A1C-1CE7740DC8E2}"/>
              </a:ext>
            </a:extLst>
          </p:cNvPr>
          <p:cNvSpPr>
            <a:spLocks noGrp="1"/>
          </p:cNvSpPr>
          <p:nvPr>
            <p:ph sz="quarter" idx="54" hasCustomPrompt="1"/>
          </p:nvPr>
        </p:nvSpPr>
        <p:spPr>
          <a:xfrm>
            <a:off x="0" y="1933704"/>
            <a:ext cx="3931920" cy="2377190"/>
          </a:xfrm>
          <a:noFill/>
        </p:spPr>
        <p:txBody>
          <a:bodyPr>
            <a:noAutofit/>
          </a:bodyPr>
          <a:lstStyle>
            <a:lvl1pPr marL="0" indent="0" algn="ctr">
              <a:buNone/>
              <a:defRPr sz="1600"/>
            </a:lvl1pPr>
          </a:lstStyle>
          <a:p>
            <a:pPr lvl="0"/>
            <a:r>
              <a:rPr lang="en-US" dirty="0"/>
              <a:t>Click to add image or content</a:t>
            </a:r>
          </a:p>
        </p:txBody>
      </p:sp>
      <p:sp>
        <p:nvSpPr>
          <p:cNvPr id="58" name="Content Placeholder 3">
            <a:extLst>
              <a:ext uri="{FF2B5EF4-FFF2-40B4-BE49-F238E27FC236}">
                <a16:creationId xmlns:a16="http://schemas.microsoft.com/office/drawing/2014/main" id="{94CCC19B-E88C-4255-8B87-39C1E887FEB7}"/>
              </a:ext>
            </a:extLst>
          </p:cNvPr>
          <p:cNvSpPr>
            <a:spLocks noGrp="1"/>
          </p:cNvSpPr>
          <p:nvPr>
            <p:ph sz="quarter" idx="60" hasCustomPrompt="1"/>
          </p:nvPr>
        </p:nvSpPr>
        <p:spPr>
          <a:xfrm>
            <a:off x="4125858" y="1933704"/>
            <a:ext cx="3931920" cy="2377190"/>
          </a:xfrm>
          <a:noFill/>
        </p:spPr>
        <p:txBody>
          <a:bodyPr>
            <a:noAutofit/>
          </a:bodyPr>
          <a:lstStyle>
            <a:lvl1pPr marL="0" indent="0" algn="ctr">
              <a:buNone/>
              <a:defRPr sz="1600"/>
            </a:lvl1pPr>
          </a:lstStyle>
          <a:p>
            <a:pPr lvl="0"/>
            <a:r>
              <a:rPr lang="en-US" dirty="0"/>
              <a:t>Click to add image or content</a:t>
            </a:r>
          </a:p>
        </p:txBody>
      </p:sp>
      <p:sp>
        <p:nvSpPr>
          <p:cNvPr id="59" name="Content Placeholder 3">
            <a:extLst>
              <a:ext uri="{FF2B5EF4-FFF2-40B4-BE49-F238E27FC236}">
                <a16:creationId xmlns:a16="http://schemas.microsoft.com/office/drawing/2014/main" id="{32591587-D46E-4A5B-8C82-B97040150B77}"/>
              </a:ext>
            </a:extLst>
          </p:cNvPr>
          <p:cNvSpPr>
            <a:spLocks noGrp="1"/>
          </p:cNvSpPr>
          <p:nvPr>
            <p:ph sz="quarter" idx="61" hasCustomPrompt="1"/>
          </p:nvPr>
        </p:nvSpPr>
        <p:spPr>
          <a:xfrm>
            <a:off x="8260081" y="1933704"/>
            <a:ext cx="3931920" cy="2377190"/>
          </a:xfrm>
          <a:noFill/>
        </p:spPr>
        <p:txBody>
          <a:bodyPr>
            <a:noAutofit/>
          </a:bodyPr>
          <a:lstStyle>
            <a:lvl1pPr marL="0" indent="0" algn="ctr">
              <a:buNone/>
              <a:defRPr sz="1600"/>
            </a:lvl1pPr>
          </a:lstStyle>
          <a:p>
            <a:pPr lvl="0"/>
            <a:r>
              <a:rPr lang="en-US" dirty="0"/>
              <a:t>Click to add image or content</a:t>
            </a:r>
          </a:p>
        </p:txBody>
      </p:sp>
      <p:sp>
        <p:nvSpPr>
          <p:cNvPr id="15" name="Rectangle 14">
            <a:extLst>
              <a:ext uri="{FF2B5EF4-FFF2-40B4-BE49-F238E27FC236}">
                <a16:creationId xmlns:a16="http://schemas.microsoft.com/office/drawing/2014/main" id="{8BA6CC7A-31F6-476F-BB8C-4101A160FA37}"/>
              </a:ext>
            </a:extLst>
          </p:cNvPr>
          <p:cNvSpPr/>
          <p:nvPr userDrawn="1"/>
        </p:nvSpPr>
        <p:spPr>
          <a:xfrm rot="5400000">
            <a:off x="5984538" y="-4440195"/>
            <a:ext cx="222926"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4F81617-22BB-43C5-AD3F-9DCF30D43E77}"/>
              </a:ext>
            </a:extLst>
          </p:cNvPr>
          <p:cNvCxnSpPr>
            <a:cxnSpLocks/>
          </p:cNvCxnSpPr>
          <p:nvPr userDrawn="1"/>
        </p:nvCxnSpPr>
        <p:spPr>
          <a:xfrm>
            <a:off x="406926"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798447-5FC7-4E91-9462-571D496F119F}"/>
              </a:ext>
            </a:extLst>
          </p:cNvPr>
          <p:cNvCxnSpPr>
            <a:cxnSpLocks/>
          </p:cNvCxnSpPr>
          <p:nvPr userDrawn="1"/>
        </p:nvCxnSpPr>
        <p:spPr>
          <a:xfrm>
            <a:off x="4363727"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11DCFC-5530-4C9F-B534-F1619781A84D}"/>
              </a:ext>
            </a:extLst>
          </p:cNvPr>
          <p:cNvCxnSpPr>
            <a:cxnSpLocks/>
          </p:cNvCxnSpPr>
          <p:nvPr userDrawn="1"/>
        </p:nvCxnSpPr>
        <p:spPr>
          <a:xfrm>
            <a:off x="8453906"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E215AF5-1C8E-C34A-6FA1-42DC2BE0B725}"/>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2732390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 full image/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C657A1-F23A-4639-A127-7A3E94999D61}"/>
              </a:ext>
            </a:extLst>
          </p:cNvPr>
          <p:cNvSpPr>
            <a:spLocks noGrp="1"/>
          </p:cNvSpPr>
          <p:nvPr>
            <p:ph sz="quarter" idx="10" hasCustomPrompt="1"/>
          </p:nvPr>
        </p:nvSpPr>
        <p:spPr>
          <a:xfrm>
            <a:off x="-1" y="1322947"/>
            <a:ext cx="12192001" cy="5535053"/>
          </a:xfrm>
        </p:spPr>
        <p:txBody>
          <a:bodyPr>
            <a:noAutofit/>
          </a:bodyPr>
          <a:lstStyle>
            <a:lvl1pPr marL="0" indent="0" algn="ctr">
              <a:buNone/>
              <a:defRPr sz="1800"/>
            </a:lvl1pPr>
            <a:lvl2pPr marL="274320" indent="0">
              <a:buNone/>
              <a:defRPr/>
            </a:lvl2pPr>
            <a:lvl3pPr marL="502920" indent="0">
              <a:buNone/>
              <a:defRPr/>
            </a:lvl3pPr>
            <a:lvl4pPr marL="822960" indent="0">
              <a:buNone/>
              <a:defRPr/>
            </a:lvl4pPr>
            <a:lvl5pPr marL="1097280" indent="0">
              <a:buNone/>
              <a:defRPr/>
            </a:lvl5pPr>
          </a:lstStyle>
          <a:p>
            <a:pPr lvl="0"/>
            <a:r>
              <a:rPr lang="en-US" dirty="0"/>
              <a:t>Click to add image or content</a:t>
            </a:r>
          </a:p>
        </p:txBody>
      </p:sp>
      <p:sp>
        <p:nvSpPr>
          <p:cNvPr id="6" name="Rectangle 5">
            <a:extLst>
              <a:ext uri="{FF2B5EF4-FFF2-40B4-BE49-F238E27FC236}">
                <a16:creationId xmlns:a16="http://schemas.microsoft.com/office/drawing/2014/main" id="{27DD2E50-55FE-4A99-9D9A-6F7E13A3F3BF}"/>
              </a:ext>
            </a:extLst>
          </p:cNvPr>
          <p:cNvSpPr/>
          <p:nvPr userDrawn="1"/>
        </p:nvSpPr>
        <p:spPr>
          <a:xfrm rot="5400000">
            <a:off x="5509170" y="-5511572"/>
            <a:ext cx="1173659"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F58F78-3372-474B-A151-27B970A1392A}"/>
              </a:ext>
            </a:extLst>
          </p:cNvPr>
          <p:cNvSpPr/>
          <p:nvPr/>
        </p:nvSpPr>
        <p:spPr>
          <a:xfrm rot="5400000">
            <a:off x="5509170" y="-5511572"/>
            <a:ext cx="1173659"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153EED1-36CC-4391-9DDA-429BCBDE84A0}"/>
              </a:ext>
            </a:extLst>
          </p:cNvPr>
          <p:cNvSpPr>
            <a:spLocks noGrp="1"/>
          </p:cNvSpPr>
          <p:nvPr>
            <p:ph type="title"/>
          </p:nvPr>
        </p:nvSpPr>
        <p:spPr>
          <a:xfrm>
            <a:off x="527990" y="283219"/>
            <a:ext cx="10668330" cy="701731"/>
          </a:xfrm>
        </p:spPr>
        <p:txBody>
          <a:bodyPr wrap="square" lIns="0" anchor="ctr">
            <a:spAutoFit/>
          </a:bodyPr>
          <a:lstStyle>
            <a:lvl1pPr>
              <a:lnSpc>
                <a:spcPct val="90000"/>
              </a:lnSpc>
              <a:defRPr sz="4400">
                <a:solidFill>
                  <a:schemeClr val="bg1"/>
                </a:solidFill>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E74B8252-C6E7-7032-C47B-A0013A811BED}"/>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8692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tatement - Whit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9955A2B-EB7A-4220-97F9-4BD8B6568B7A}"/>
              </a:ext>
            </a:extLst>
          </p:cNvPr>
          <p:cNvPicPr>
            <a:picLocks noChangeAspect="1"/>
          </p:cNvPicPr>
          <p:nvPr userDrawn="1"/>
        </p:nvPicPr>
        <p:blipFill rotWithShape="1">
          <a:blip r:embed="rId2">
            <a:duotone>
              <a:prstClr val="black"/>
              <a:srgbClr val="D9C3A5">
                <a:tint val="50000"/>
                <a:satMod val="180000"/>
              </a:srgbClr>
            </a:duotone>
            <a:alphaModFix amt="17000"/>
            <a:extLst>
              <a:ext uri="{28A0092B-C50C-407E-A947-70E740481C1C}">
                <a14:useLocalDpi xmlns:a14="http://schemas.microsoft.com/office/drawing/2010/main" val="0"/>
              </a:ext>
            </a:extLst>
          </a:blip>
          <a:srcRect l="5272" r="7393" b="35335"/>
          <a:stretch/>
        </p:blipFill>
        <p:spPr>
          <a:xfrm>
            <a:off x="0" y="3693661"/>
            <a:ext cx="12192000" cy="3164338"/>
          </a:xfrm>
          <a:prstGeom prst="rect">
            <a:avLst/>
          </a:prstGeom>
        </p:spPr>
      </p:pic>
      <p:sp>
        <p:nvSpPr>
          <p:cNvPr id="2" name="Title 1">
            <a:extLst>
              <a:ext uri="{FF2B5EF4-FFF2-40B4-BE49-F238E27FC236}">
                <a16:creationId xmlns:a16="http://schemas.microsoft.com/office/drawing/2014/main" id="{3EBD8A2E-71A2-4A0C-859F-AC9444093DBD}"/>
              </a:ext>
            </a:extLst>
          </p:cNvPr>
          <p:cNvSpPr>
            <a:spLocks noGrp="1"/>
          </p:cNvSpPr>
          <p:nvPr>
            <p:ph type="title"/>
          </p:nvPr>
        </p:nvSpPr>
        <p:spPr>
          <a:xfrm>
            <a:off x="2482883" y="1131984"/>
            <a:ext cx="7568530" cy="1588127"/>
          </a:xfrm>
        </p:spPr>
        <p:txBody>
          <a:bodyPr anchor="b">
            <a:spAutoFit/>
          </a:bodyPr>
          <a:lstStyle>
            <a:lvl1pPr>
              <a:lnSpc>
                <a:spcPct val="90000"/>
              </a:lnSpc>
              <a:defRPr sz="5400">
                <a:solidFill>
                  <a:schemeClr val="accent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1F994D51-B867-458C-900C-A8F9ED5EDB8E}"/>
              </a:ext>
            </a:extLst>
          </p:cNvPr>
          <p:cNvCxnSpPr>
            <a:cxnSpLocks/>
          </p:cNvCxnSpPr>
          <p:nvPr/>
        </p:nvCxnSpPr>
        <p:spPr>
          <a:xfrm>
            <a:off x="2482883" y="2881615"/>
            <a:ext cx="425780" cy="0"/>
          </a:xfrm>
          <a:prstGeom prst="line">
            <a:avLst/>
          </a:prstGeom>
          <a:ln w="25400">
            <a:solidFill>
              <a:srgbClr val="FAA41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E92EF27-3B4F-4653-A4A3-B5000D6F588D}"/>
              </a:ext>
            </a:extLst>
          </p:cNvPr>
          <p:cNvSpPr>
            <a:spLocks noGrp="1"/>
          </p:cNvSpPr>
          <p:nvPr>
            <p:ph type="body" sz="quarter" idx="15"/>
          </p:nvPr>
        </p:nvSpPr>
        <p:spPr>
          <a:xfrm>
            <a:off x="2482883" y="3231995"/>
            <a:ext cx="7539038" cy="461665"/>
          </a:xfrm>
        </p:spPr>
        <p:txBody>
          <a:bodyPr lIns="0">
            <a:spAutoFit/>
          </a:bodyPr>
          <a:lstStyle>
            <a:lvl1pPr marL="0" indent="0">
              <a:lnSpc>
                <a:spcPct val="100000"/>
              </a:lnSpc>
              <a:buNone/>
              <a:defRPr sz="2400">
                <a:solidFill>
                  <a:srgbClr val="003CB9"/>
                </a:solidFill>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E5ACE49C-2732-483C-ADF9-D85BD9CBED3D}"/>
              </a:ext>
            </a:extLst>
          </p:cNvPr>
          <p:cNvCxnSpPr>
            <a:cxnSpLocks/>
          </p:cNvCxnSpPr>
          <p:nvPr userDrawn="1"/>
        </p:nvCxnSpPr>
        <p:spPr>
          <a:xfrm>
            <a:off x="2482883" y="2881615"/>
            <a:ext cx="425780" cy="0"/>
          </a:xfrm>
          <a:prstGeom prst="line">
            <a:avLst/>
          </a:prstGeom>
          <a:ln w="25400">
            <a:solidFill>
              <a:srgbClr val="FAA41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0A5C01A-AB9B-F73A-3080-B7717256B766}"/>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4023603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C6A8D2FC-D796-42BA-8762-024AE048947A}"/>
              </a:ext>
            </a:extLst>
          </p:cNvPr>
          <p:cNvPicPr>
            <a:picLocks noChangeAspect="1"/>
          </p:cNvPicPr>
          <p:nvPr userDrawn="1"/>
        </p:nvPicPr>
        <p:blipFill rotWithShape="1">
          <a:blip r:embed="rId2">
            <a:duotone>
              <a:prstClr val="black"/>
              <a:srgbClr val="D9C3A5">
                <a:tint val="50000"/>
                <a:satMod val="180000"/>
              </a:srgbClr>
            </a:duotone>
            <a:alphaModFix amt="17000"/>
            <a:extLst>
              <a:ext uri="{28A0092B-C50C-407E-A947-70E740481C1C}">
                <a14:useLocalDpi xmlns:a14="http://schemas.microsoft.com/office/drawing/2010/main" val="0"/>
              </a:ext>
            </a:extLst>
          </a:blip>
          <a:srcRect l="5272" r="7393" b="35335"/>
          <a:stretch/>
        </p:blipFill>
        <p:spPr>
          <a:xfrm>
            <a:off x="0" y="3693661"/>
            <a:ext cx="12192000" cy="3164338"/>
          </a:xfrm>
          <a:prstGeom prst="rect">
            <a:avLst/>
          </a:prstGeom>
        </p:spPr>
      </p:pic>
      <p:sp>
        <p:nvSpPr>
          <p:cNvPr id="2" name="Title 1">
            <a:extLst>
              <a:ext uri="{FF2B5EF4-FFF2-40B4-BE49-F238E27FC236}">
                <a16:creationId xmlns:a16="http://schemas.microsoft.com/office/drawing/2014/main" id="{3EBD8A2E-71A2-4A0C-859F-AC9444093DBD}"/>
              </a:ext>
            </a:extLst>
          </p:cNvPr>
          <p:cNvSpPr>
            <a:spLocks noGrp="1"/>
          </p:cNvSpPr>
          <p:nvPr>
            <p:ph type="title" hasCustomPrompt="1"/>
          </p:nvPr>
        </p:nvSpPr>
        <p:spPr>
          <a:xfrm>
            <a:off x="2534919" y="1782368"/>
            <a:ext cx="7814425" cy="553998"/>
          </a:xfrm>
        </p:spPr>
        <p:txBody>
          <a:bodyPr wrap="square" anchor="t">
            <a:spAutoFit/>
          </a:bodyPr>
          <a:lstStyle>
            <a:lvl1pPr>
              <a:lnSpc>
                <a:spcPct val="100000"/>
              </a:lnSpc>
              <a:defRPr sz="3000" b="1">
                <a:solidFill>
                  <a:schemeClr val="accent1"/>
                </a:solidFill>
              </a:defRPr>
            </a:lvl1pPr>
          </a:lstStyle>
          <a:p>
            <a:r>
              <a:rPr lang="en-US" dirty="0"/>
              <a:t>Click to add quote</a:t>
            </a:r>
          </a:p>
        </p:txBody>
      </p:sp>
      <p:sp>
        <p:nvSpPr>
          <p:cNvPr id="8" name="TextBox 7">
            <a:extLst>
              <a:ext uri="{FF2B5EF4-FFF2-40B4-BE49-F238E27FC236}">
                <a16:creationId xmlns:a16="http://schemas.microsoft.com/office/drawing/2014/main" id="{B4F05BCC-356E-4445-BBA2-1B12B403A893}"/>
              </a:ext>
            </a:extLst>
          </p:cNvPr>
          <p:cNvSpPr txBox="1"/>
          <p:nvPr/>
        </p:nvSpPr>
        <p:spPr>
          <a:xfrm>
            <a:off x="915897" y="1329674"/>
            <a:ext cx="1325805" cy="2646878"/>
          </a:xfrm>
          <a:prstGeom prst="rect">
            <a:avLst/>
          </a:prstGeom>
          <a:noFill/>
        </p:spPr>
        <p:txBody>
          <a:bodyPr wrap="square" rtlCol="0">
            <a:spAutoFit/>
          </a:bodyPr>
          <a:lstStyle/>
          <a:p>
            <a:r>
              <a:rPr lang="en-US" sz="16600" dirty="0">
                <a:solidFill>
                  <a:srgbClr val="FAA41A"/>
                </a:solidFill>
                <a:latin typeface="Arial Black" panose="020B0A04020102020204" pitchFamily="34" charset="0"/>
                <a:cs typeface="Segoe UI Light" panose="020B0502040204020203" pitchFamily="34" charset="0"/>
              </a:rPr>
              <a:t>“</a:t>
            </a:r>
          </a:p>
        </p:txBody>
      </p:sp>
      <p:sp>
        <p:nvSpPr>
          <p:cNvPr id="9" name="Text Placeholder 4">
            <a:extLst>
              <a:ext uri="{FF2B5EF4-FFF2-40B4-BE49-F238E27FC236}">
                <a16:creationId xmlns:a16="http://schemas.microsoft.com/office/drawing/2014/main" id="{2BB0C911-8C7F-4047-A982-C99E39433174}"/>
              </a:ext>
            </a:extLst>
          </p:cNvPr>
          <p:cNvSpPr>
            <a:spLocks noGrp="1"/>
          </p:cNvSpPr>
          <p:nvPr>
            <p:ph type="body" sz="quarter" idx="11" hasCustomPrompt="1"/>
          </p:nvPr>
        </p:nvSpPr>
        <p:spPr>
          <a:xfrm>
            <a:off x="7418567" y="4874882"/>
            <a:ext cx="2930778" cy="369332"/>
          </a:xfrm>
        </p:spPr>
        <p:txBody>
          <a:bodyPr>
            <a:spAutoFit/>
          </a:bodyPr>
          <a:lstStyle>
            <a:lvl1pPr marL="0" indent="0" algn="r">
              <a:lnSpc>
                <a:spcPct val="100000"/>
              </a:lnSpc>
              <a:spcBef>
                <a:spcPts val="0"/>
              </a:spcBef>
              <a:buNone/>
              <a:defRPr sz="1800" b="1" i="0">
                <a:solidFill>
                  <a:schemeClr val="tx2"/>
                </a:solidFill>
                <a:latin typeface="Segoe UI Semibold" panose="020B0702040204020203" pitchFamily="34" charset="0"/>
                <a:cs typeface="Segoe UI Semibold" panose="020B0702040204020203" pitchFamily="34" charset="0"/>
              </a:defRPr>
            </a:lvl1pPr>
            <a:lvl2pPr marL="457200" indent="0">
              <a:buNone/>
              <a:defRPr sz="2800">
                <a:solidFill>
                  <a:srgbClr val="003CB9"/>
                </a:solidFill>
                <a:latin typeface="Segoe UI Semibold" panose="020B0702040204020203" pitchFamily="34" charset="0"/>
                <a:cs typeface="Segoe UI Semibold" panose="020B0702040204020203" pitchFamily="34" charset="0"/>
              </a:defRPr>
            </a:lvl2pPr>
            <a:lvl3pPr marL="914400" indent="0">
              <a:buNone/>
              <a:defRPr sz="2800">
                <a:solidFill>
                  <a:srgbClr val="003CB9"/>
                </a:solidFill>
                <a:latin typeface="Segoe UI Semibold" panose="020B0702040204020203" pitchFamily="34" charset="0"/>
                <a:cs typeface="Segoe UI Semibold" panose="020B0702040204020203" pitchFamily="34" charset="0"/>
              </a:defRPr>
            </a:lvl3pPr>
            <a:lvl4pPr marL="1371600" indent="0">
              <a:buNone/>
              <a:defRPr sz="2800">
                <a:solidFill>
                  <a:srgbClr val="003CB9"/>
                </a:solidFill>
                <a:latin typeface="Segoe UI Semibold" panose="020B0702040204020203" pitchFamily="34" charset="0"/>
                <a:cs typeface="Segoe UI Semibold" panose="020B0702040204020203" pitchFamily="34" charset="0"/>
              </a:defRPr>
            </a:lvl4pPr>
            <a:lvl5pPr marL="1828800" indent="0">
              <a:buNone/>
              <a:defRPr sz="2800">
                <a:solidFill>
                  <a:srgbClr val="003CB9"/>
                </a:solidFill>
                <a:latin typeface="Segoe UI Semibold" panose="020B0702040204020203" pitchFamily="34" charset="0"/>
                <a:cs typeface="Segoe UI Semibold" panose="020B0702040204020203" pitchFamily="34" charset="0"/>
              </a:defRPr>
            </a:lvl5pPr>
          </a:lstStyle>
          <a:p>
            <a:pPr lvl="0"/>
            <a:r>
              <a:rPr lang="en-US" dirty="0"/>
              <a:t>Click to add name</a:t>
            </a:r>
          </a:p>
        </p:txBody>
      </p:sp>
      <p:sp>
        <p:nvSpPr>
          <p:cNvPr id="12" name="TextBox 11">
            <a:extLst>
              <a:ext uri="{FF2B5EF4-FFF2-40B4-BE49-F238E27FC236}">
                <a16:creationId xmlns:a16="http://schemas.microsoft.com/office/drawing/2014/main" id="{DEE44480-A4E7-4446-A13B-9DFC4CB40ABD}"/>
              </a:ext>
            </a:extLst>
          </p:cNvPr>
          <p:cNvSpPr txBox="1"/>
          <p:nvPr userDrawn="1"/>
        </p:nvSpPr>
        <p:spPr>
          <a:xfrm>
            <a:off x="915897" y="1329674"/>
            <a:ext cx="1325805" cy="2646878"/>
          </a:xfrm>
          <a:prstGeom prst="rect">
            <a:avLst/>
          </a:prstGeom>
          <a:noFill/>
        </p:spPr>
        <p:txBody>
          <a:bodyPr wrap="square" rtlCol="0">
            <a:spAutoFit/>
          </a:bodyPr>
          <a:lstStyle/>
          <a:p>
            <a:r>
              <a:rPr lang="en-US" sz="16600" dirty="0">
                <a:solidFill>
                  <a:srgbClr val="FAA41A"/>
                </a:solidFill>
                <a:latin typeface="Arial Black" panose="020B0A04020102020204" pitchFamily="34" charset="0"/>
                <a:cs typeface="Segoe UI Light" panose="020B0502040204020203" pitchFamily="34" charset="0"/>
              </a:rPr>
              <a:t>“</a:t>
            </a:r>
          </a:p>
        </p:txBody>
      </p:sp>
      <p:sp>
        <p:nvSpPr>
          <p:cNvPr id="4" name="TextBox 3">
            <a:extLst>
              <a:ext uri="{FF2B5EF4-FFF2-40B4-BE49-F238E27FC236}">
                <a16:creationId xmlns:a16="http://schemas.microsoft.com/office/drawing/2014/main" id="{651CDEC8-CDB5-03A3-F797-154F69123352}"/>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1180508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FC3B90-B919-470C-89A0-AA20A6DE382F}"/>
              </a:ext>
            </a:extLst>
          </p:cNvPr>
          <p:cNvSpPr/>
          <p:nvPr userDrawn="1"/>
        </p:nvSpPr>
        <p:spPr>
          <a:xfrm rot="5400000">
            <a:off x="2667000" y="-2667000"/>
            <a:ext cx="6858000"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CBF8C4-77E7-48C5-A5B2-7A65A3F9B1B0}"/>
              </a:ext>
            </a:extLst>
          </p:cNvPr>
          <p:cNvSpPr/>
          <p:nvPr/>
        </p:nvSpPr>
        <p:spPr>
          <a:xfrm rot="5400000">
            <a:off x="2667000" y="-2667000"/>
            <a:ext cx="6858000"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ackground pattern&#10;&#10;Description automatically generated">
            <a:extLst>
              <a:ext uri="{FF2B5EF4-FFF2-40B4-BE49-F238E27FC236}">
                <a16:creationId xmlns:a16="http://schemas.microsoft.com/office/drawing/2014/main" id="{7DEFB1D9-080D-4CAE-BD31-0BE5E1CFA003}"/>
              </a:ext>
            </a:extLst>
          </p:cNvPr>
          <p:cNvPicPr>
            <a:picLocks noChangeAspect="1"/>
          </p:cNvPicPr>
          <p:nvPr/>
        </p:nvPicPr>
        <p:blipFill rotWithShape="1">
          <a:blip r:embed="rId2">
            <a:biLevel thresh="25000"/>
            <a:alphaModFix amt="2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571" r="2660" b="32010"/>
          <a:stretch/>
        </p:blipFill>
        <p:spPr>
          <a:xfrm>
            <a:off x="4526" y="3856387"/>
            <a:ext cx="12187476" cy="3001617"/>
          </a:xfrm>
          <a:prstGeom prst="rect">
            <a:avLst/>
          </a:prstGeom>
        </p:spPr>
      </p:pic>
      <p:sp>
        <p:nvSpPr>
          <p:cNvPr id="5" name="TextBox 4">
            <a:extLst>
              <a:ext uri="{FF2B5EF4-FFF2-40B4-BE49-F238E27FC236}">
                <a16:creationId xmlns:a16="http://schemas.microsoft.com/office/drawing/2014/main" id="{3A398782-2166-4933-8435-F6D80D332EB4}"/>
              </a:ext>
            </a:extLst>
          </p:cNvPr>
          <p:cNvSpPr txBox="1"/>
          <p:nvPr userDrawn="1"/>
        </p:nvSpPr>
        <p:spPr>
          <a:xfrm>
            <a:off x="391885" y="6289056"/>
            <a:ext cx="1493846" cy="313151"/>
          </a:xfrm>
          <a:prstGeom prst="rect">
            <a:avLst/>
          </a:prstGeom>
          <a:noFill/>
        </p:spPr>
        <p:txBody>
          <a:bodyPr wrap="square" rtlCol="0">
            <a:noAutofit/>
          </a:bodyPr>
          <a:lstStyle/>
          <a:p>
            <a:pPr algn="r">
              <a:lnSpc>
                <a:spcPct val="95000"/>
              </a:lnSpc>
            </a:pPr>
            <a:r>
              <a:rPr lang="en-US" sz="1000" b="1" spc="300" dirty="0">
                <a:solidFill>
                  <a:schemeClr val="bg1"/>
                </a:solidFill>
                <a:latin typeface="Arial Narrow" panose="020B0606020202030204" pitchFamily="34" charset="0"/>
              </a:rPr>
              <a:t>CAROLLO.COM</a:t>
            </a:r>
          </a:p>
        </p:txBody>
      </p:sp>
      <p:pic>
        <p:nvPicPr>
          <p:cNvPr id="6" name="Graphic 5">
            <a:extLst>
              <a:ext uri="{FF2B5EF4-FFF2-40B4-BE49-F238E27FC236}">
                <a16:creationId xmlns:a16="http://schemas.microsoft.com/office/drawing/2014/main" id="{9F53237B-39D7-4B18-83EB-8BA441C8C0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76567" y="6187980"/>
            <a:ext cx="1649879" cy="257652"/>
          </a:xfrm>
          <a:prstGeom prst="rect">
            <a:avLst/>
          </a:prstGeom>
        </p:spPr>
      </p:pic>
      <p:sp>
        <p:nvSpPr>
          <p:cNvPr id="2" name="Title 1">
            <a:extLst>
              <a:ext uri="{FF2B5EF4-FFF2-40B4-BE49-F238E27FC236}">
                <a16:creationId xmlns:a16="http://schemas.microsoft.com/office/drawing/2014/main" id="{6BDB27CE-31B0-428A-99EA-906334649C51}"/>
              </a:ext>
            </a:extLst>
          </p:cNvPr>
          <p:cNvSpPr>
            <a:spLocks noGrp="1"/>
          </p:cNvSpPr>
          <p:nvPr>
            <p:ph type="title" hasCustomPrompt="1"/>
          </p:nvPr>
        </p:nvSpPr>
        <p:spPr>
          <a:xfrm>
            <a:off x="1330630" y="3905844"/>
            <a:ext cx="9230690" cy="707886"/>
          </a:xfrm>
        </p:spPr>
        <p:txBody>
          <a:bodyPr wrap="square" anchor="b">
            <a:spAutoFit/>
          </a:bodyPr>
          <a:lstStyle>
            <a:lvl1pPr>
              <a:defRPr sz="4000">
                <a:solidFill>
                  <a:schemeClr val="bg1"/>
                </a:solidFill>
              </a:defRPr>
            </a:lvl1pPr>
          </a:lstStyle>
          <a:p>
            <a:r>
              <a:rPr lang="en-US" dirty="0"/>
              <a:t>Click to add closing slide text</a:t>
            </a:r>
          </a:p>
        </p:txBody>
      </p:sp>
      <p:pic>
        <p:nvPicPr>
          <p:cNvPr id="10" name="Graphic 9">
            <a:extLst>
              <a:ext uri="{FF2B5EF4-FFF2-40B4-BE49-F238E27FC236}">
                <a16:creationId xmlns:a16="http://schemas.microsoft.com/office/drawing/2014/main" id="{8F3FE04E-F1E6-4674-B307-9E490992FC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6567" y="6187980"/>
            <a:ext cx="1649879" cy="257652"/>
          </a:xfrm>
          <a:prstGeom prst="rect">
            <a:avLst/>
          </a:prstGeom>
        </p:spPr>
      </p:pic>
    </p:spTree>
    <p:extLst>
      <p:ext uri="{BB962C8B-B14F-4D97-AF65-F5344CB8AC3E}">
        <p14:creationId xmlns:p14="http://schemas.microsoft.com/office/powerpoint/2010/main" val="208698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4AED0BE-B9E5-45C3-B65A-C1EE969DDE6C}"/>
              </a:ext>
            </a:extLst>
          </p:cNvPr>
          <p:cNvSpPr/>
          <p:nvPr userDrawn="1"/>
        </p:nvSpPr>
        <p:spPr>
          <a:xfrm rot="5400000">
            <a:off x="3197907" y="-3197907"/>
            <a:ext cx="5796186"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ackground pattern&#10;&#10;Description automatically generated">
            <a:extLst>
              <a:ext uri="{FF2B5EF4-FFF2-40B4-BE49-F238E27FC236}">
                <a16:creationId xmlns:a16="http://schemas.microsoft.com/office/drawing/2014/main" id="{7DEFB1D9-080D-4CAE-BD31-0BE5E1CFA003}"/>
              </a:ext>
            </a:extLst>
          </p:cNvPr>
          <p:cNvPicPr>
            <a:picLocks noChangeAspect="1"/>
          </p:cNvPicPr>
          <p:nvPr/>
        </p:nvPicPr>
        <p:blipFill rotWithShape="1">
          <a:blip r:embed="rId2">
            <a:biLevel thresh="25000"/>
            <a:alphaModFix amt="2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571" r="2660" b="32010"/>
          <a:stretch/>
        </p:blipFill>
        <p:spPr>
          <a:xfrm>
            <a:off x="4526" y="2794572"/>
            <a:ext cx="12187476" cy="3001617"/>
          </a:xfrm>
          <a:prstGeom prst="rect">
            <a:avLst/>
          </a:prstGeom>
        </p:spPr>
      </p:pic>
      <p:pic>
        <p:nvPicPr>
          <p:cNvPr id="9" name="Graphic 8">
            <a:extLst>
              <a:ext uri="{FF2B5EF4-FFF2-40B4-BE49-F238E27FC236}">
                <a16:creationId xmlns:a16="http://schemas.microsoft.com/office/drawing/2014/main" id="{E4FD2786-7629-47F7-8ED1-27767A6544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76565" y="6187980"/>
            <a:ext cx="1649879" cy="257652"/>
          </a:xfrm>
          <a:prstGeom prst="rect">
            <a:avLst/>
          </a:prstGeom>
        </p:spPr>
      </p:pic>
      <p:sp>
        <p:nvSpPr>
          <p:cNvPr id="10" name="Text Placeholder 13">
            <a:extLst>
              <a:ext uri="{FF2B5EF4-FFF2-40B4-BE49-F238E27FC236}">
                <a16:creationId xmlns:a16="http://schemas.microsoft.com/office/drawing/2014/main" id="{0762E366-115B-4EC0-AA7B-63936F68CEB6}"/>
              </a:ext>
            </a:extLst>
          </p:cNvPr>
          <p:cNvSpPr>
            <a:spLocks noGrp="1"/>
          </p:cNvSpPr>
          <p:nvPr>
            <p:ph type="body" sz="quarter" idx="20" hasCustomPrompt="1"/>
          </p:nvPr>
        </p:nvSpPr>
        <p:spPr>
          <a:xfrm>
            <a:off x="660062" y="6165251"/>
            <a:ext cx="4124043" cy="327447"/>
          </a:xfrm>
          <a:noFill/>
        </p:spPr>
        <p:txBody>
          <a:bodyPr lIns="0" anchor="ctr" anchorCtr="0">
            <a:noAutofit/>
          </a:bodyPr>
          <a:lstStyle>
            <a:lvl1pPr marL="0" indent="0">
              <a:buNone/>
              <a:defRPr sz="1500">
                <a:solidFill>
                  <a:schemeClr val="accent1"/>
                </a:solidFill>
                <a:latin typeface="Segoe UI Semibold" panose="020B0702040204020203" pitchFamily="34" charset="0"/>
                <a:cs typeface="Segoe UI Semibold" panose="020B0702040204020203" pitchFamily="34" charset="0"/>
              </a:defRPr>
            </a:lvl1pPr>
            <a:lvl2pPr marL="457200" indent="0">
              <a:buNone/>
              <a:defRPr sz="1600">
                <a:latin typeface="Segoe UI Semibold" panose="020B0702040204020203" pitchFamily="34" charset="0"/>
                <a:cs typeface="Segoe UI Semibold" panose="020B0702040204020203" pitchFamily="34" charset="0"/>
              </a:defRPr>
            </a:lvl2pPr>
            <a:lvl3pPr marL="914400" indent="0">
              <a:buNone/>
              <a:defRPr sz="1600">
                <a:latin typeface="Segoe UI Semibold" panose="020B0702040204020203" pitchFamily="34" charset="0"/>
                <a:cs typeface="Segoe UI Semibold" panose="020B0702040204020203" pitchFamily="34" charset="0"/>
              </a:defRPr>
            </a:lvl3pPr>
            <a:lvl4pPr marL="1371600" indent="0">
              <a:buNone/>
              <a:defRPr sz="1600">
                <a:latin typeface="Segoe UI Semibold" panose="020B0702040204020203" pitchFamily="34" charset="0"/>
                <a:cs typeface="Segoe UI Semibold" panose="020B0702040204020203" pitchFamily="34" charset="0"/>
              </a:defRPr>
            </a:lvl4pPr>
            <a:lvl5pPr marL="1828800" indent="0">
              <a:buNone/>
              <a:defRPr sz="1600">
                <a:latin typeface="Segoe UI Semibold" panose="020B0702040204020203" pitchFamily="34" charset="0"/>
                <a:cs typeface="Segoe UI Semibold" panose="020B0702040204020203" pitchFamily="34" charset="0"/>
              </a:defRPr>
            </a:lvl5pPr>
          </a:lstStyle>
          <a:p>
            <a:pPr lvl="0"/>
            <a:r>
              <a:rPr lang="en-US" dirty="0"/>
              <a:t>INTERVIEW | DATE (Optional)</a:t>
            </a:r>
          </a:p>
        </p:txBody>
      </p:sp>
      <p:sp>
        <p:nvSpPr>
          <p:cNvPr id="11" name="Text Placeholder 15">
            <a:extLst>
              <a:ext uri="{FF2B5EF4-FFF2-40B4-BE49-F238E27FC236}">
                <a16:creationId xmlns:a16="http://schemas.microsoft.com/office/drawing/2014/main" id="{9EED5500-D3A6-4C59-BF17-8EE9FC61451D}"/>
              </a:ext>
            </a:extLst>
          </p:cNvPr>
          <p:cNvSpPr>
            <a:spLocks noGrp="1"/>
          </p:cNvSpPr>
          <p:nvPr>
            <p:ph type="body" sz="quarter" idx="15" hasCustomPrompt="1"/>
          </p:nvPr>
        </p:nvSpPr>
        <p:spPr>
          <a:xfrm>
            <a:off x="660062" y="4426001"/>
            <a:ext cx="4124043" cy="400110"/>
          </a:xfrm>
        </p:spPr>
        <p:txBody>
          <a:bodyPr lIns="0" anchor="t" anchorCtr="0">
            <a:spAutoFit/>
          </a:bodyPr>
          <a:lstStyle>
            <a:lvl1pPr marL="0" indent="0">
              <a:buNone/>
              <a:defRPr sz="2000">
                <a:solidFill>
                  <a:schemeClr val="bg1"/>
                </a:solidFill>
                <a:latin typeface="Segoe UI" panose="020B0502040204020203" pitchFamily="34" charset="0"/>
                <a:cs typeface="Segoe UI" panose="020B0502040204020203" pitchFamily="34" charset="0"/>
              </a:defRPr>
            </a:lvl1pPr>
          </a:lstStyle>
          <a:p>
            <a:pPr lvl="0"/>
            <a:r>
              <a:rPr lang="en-US" dirty="0"/>
              <a:t>Click to edit text</a:t>
            </a:r>
          </a:p>
        </p:txBody>
      </p:sp>
      <p:sp>
        <p:nvSpPr>
          <p:cNvPr id="12" name="Text Placeholder 15">
            <a:extLst>
              <a:ext uri="{FF2B5EF4-FFF2-40B4-BE49-F238E27FC236}">
                <a16:creationId xmlns:a16="http://schemas.microsoft.com/office/drawing/2014/main" id="{6C3950E6-E5C8-4D3C-860C-B8344AD814B7}"/>
              </a:ext>
            </a:extLst>
          </p:cNvPr>
          <p:cNvSpPr>
            <a:spLocks noGrp="1"/>
          </p:cNvSpPr>
          <p:nvPr>
            <p:ph type="body" sz="quarter" idx="16" hasCustomPrompt="1"/>
          </p:nvPr>
        </p:nvSpPr>
        <p:spPr>
          <a:xfrm>
            <a:off x="660062" y="3826760"/>
            <a:ext cx="4124043" cy="461665"/>
          </a:xfrm>
        </p:spPr>
        <p:txBody>
          <a:bodyPr lIns="0" anchor="b" anchorCtr="0">
            <a:spAutoFit/>
          </a:bodyPr>
          <a:lstStyle>
            <a:lvl1pPr marL="0" indent="0">
              <a:buNone/>
              <a:defRPr sz="2400">
                <a:solidFill>
                  <a:schemeClr val="bg1"/>
                </a:solidFill>
                <a:latin typeface="Segoe UI Black" panose="020B0A02040204020203" pitchFamily="34" charset="0"/>
                <a:ea typeface="Segoe UI Black" panose="020B0A02040204020203" pitchFamily="34" charset="0"/>
                <a:cs typeface="Segoe UI Light" panose="020B0502040204020203" pitchFamily="34" charset="0"/>
              </a:defRPr>
            </a:lvl1pPr>
          </a:lstStyle>
          <a:p>
            <a:pPr lvl="0"/>
            <a:r>
              <a:rPr lang="en-US" dirty="0"/>
              <a:t>Click to edit text</a:t>
            </a:r>
          </a:p>
        </p:txBody>
      </p:sp>
      <p:sp>
        <p:nvSpPr>
          <p:cNvPr id="14" name="Text Placeholder 5">
            <a:extLst>
              <a:ext uri="{FF2B5EF4-FFF2-40B4-BE49-F238E27FC236}">
                <a16:creationId xmlns:a16="http://schemas.microsoft.com/office/drawing/2014/main" id="{F088364A-A26F-427E-8622-70B3B536BEAB}"/>
              </a:ext>
            </a:extLst>
          </p:cNvPr>
          <p:cNvSpPr>
            <a:spLocks noGrp="1"/>
          </p:cNvSpPr>
          <p:nvPr>
            <p:ph type="body" sz="quarter" idx="23" hasCustomPrompt="1"/>
          </p:nvPr>
        </p:nvSpPr>
        <p:spPr>
          <a:xfrm>
            <a:off x="660062" y="297284"/>
            <a:ext cx="3072801" cy="646331"/>
          </a:xfrm>
        </p:spPr>
        <p:txBody>
          <a:bodyPr lIns="0"/>
          <a:lstStyle>
            <a:lvl1pPr marL="0" indent="0">
              <a:buNone/>
              <a:defRPr sz="1800">
                <a:solidFill>
                  <a:schemeClr val="tx2">
                    <a:lumMod val="20000"/>
                    <a:lumOff val="80000"/>
                  </a:schemeClr>
                </a:solidFill>
              </a:defRPr>
            </a:lvl1pPr>
            <a:lvl2pPr marL="274320" indent="0">
              <a:buNone/>
              <a:defRPr/>
            </a:lvl2pPr>
            <a:lvl3pPr marL="502920" indent="0">
              <a:buNone/>
              <a:defRPr/>
            </a:lvl3pPr>
            <a:lvl4pPr marL="822960" indent="0">
              <a:buNone/>
              <a:defRPr/>
            </a:lvl4pPr>
            <a:lvl5pPr marL="1097280" indent="0">
              <a:buNone/>
              <a:defRPr/>
            </a:lvl5pPr>
          </a:lstStyle>
          <a:p>
            <a:pPr lvl="0"/>
            <a:r>
              <a:rPr lang="en-US" dirty="0"/>
              <a:t>Prepared for</a:t>
            </a:r>
            <a:br>
              <a:rPr lang="en-US" dirty="0"/>
            </a:br>
            <a:r>
              <a:rPr lang="en-US" dirty="0"/>
              <a:t>Client Name here</a:t>
            </a:r>
          </a:p>
        </p:txBody>
      </p:sp>
      <p:cxnSp>
        <p:nvCxnSpPr>
          <p:cNvPr id="15" name="Straight Connector 14">
            <a:extLst>
              <a:ext uri="{FF2B5EF4-FFF2-40B4-BE49-F238E27FC236}">
                <a16:creationId xmlns:a16="http://schemas.microsoft.com/office/drawing/2014/main" id="{7A578D07-5795-446C-8D4A-B9808DBD4A16}"/>
              </a:ext>
            </a:extLst>
          </p:cNvPr>
          <p:cNvCxnSpPr>
            <a:cxnSpLocks/>
          </p:cNvCxnSpPr>
          <p:nvPr/>
        </p:nvCxnSpPr>
        <p:spPr>
          <a:xfrm>
            <a:off x="660062" y="3387433"/>
            <a:ext cx="36449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E849D3FD-9872-47A9-BDBC-500219DB94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6565" y="6187980"/>
            <a:ext cx="1649879" cy="257652"/>
          </a:xfrm>
          <a:prstGeom prst="rect">
            <a:avLst/>
          </a:prstGeom>
        </p:spPr>
      </p:pic>
      <p:cxnSp>
        <p:nvCxnSpPr>
          <p:cNvPr id="19" name="Straight Connector 18">
            <a:extLst>
              <a:ext uri="{FF2B5EF4-FFF2-40B4-BE49-F238E27FC236}">
                <a16:creationId xmlns:a16="http://schemas.microsoft.com/office/drawing/2014/main" id="{079B48E2-4129-4E0B-B0B9-0EC4FE3D2F89}"/>
              </a:ext>
            </a:extLst>
          </p:cNvPr>
          <p:cNvCxnSpPr>
            <a:cxnSpLocks/>
          </p:cNvCxnSpPr>
          <p:nvPr userDrawn="1"/>
        </p:nvCxnSpPr>
        <p:spPr>
          <a:xfrm>
            <a:off x="660062" y="3387433"/>
            <a:ext cx="36449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20">
            <a:extLst>
              <a:ext uri="{FF2B5EF4-FFF2-40B4-BE49-F238E27FC236}">
                <a16:creationId xmlns:a16="http://schemas.microsoft.com/office/drawing/2014/main" id="{ABE6C748-D86F-DB57-813D-546232C10B73}"/>
              </a:ext>
            </a:extLst>
          </p:cNvPr>
          <p:cNvSpPr>
            <a:spLocks noGrp="1"/>
          </p:cNvSpPr>
          <p:nvPr>
            <p:ph type="body" sz="quarter" idx="24" hasCustomPrompt="1"/>
          </p:nvPr>
        </p:nvSpPr>
        <p:spPr>
          <a:xfrm>
            <a:off x="660062" y="1302529"/>
            <a:ext cx="10255588" cy="1940451"/>
          </a:xfrm>
        </p:spPr>
        <p:txBody>
          <a:bodyPr anchor="b" anchorCtr="0"/>
          <a:lstStyle>
            <a:lvl1pPr marL="0" indent="0" algn="l" defTabSz="914400" rtl="0" eaLnBrk="1" latinLnBrk="0" hangingPunct="1">
              <a:lnSpc>
                <a:spcPct val="90000"/>
              </a:lnSpc>
              <a:spcBef>
                <a:spcPct val="0"/>
              </a:spcBef>
              <a:buNone/>
              <a:defRPr lang="en-US" sz="6000" kern="1200" dirty="0" smtClean="0">
                <a:solidFill>
                  <a:schemeClr val="bg1"/>
                </a:solidFill>
                <a:latin typeface="Segoe UI Light" panose="020B0502040204020203" pitchFamily="34" charset="0"/>
                <a:ea typeface="+mj-ea"/>
                <a:cs typeface="Segoe UI Light" panose="020B0502040204020203" pitchFamily="34" charset="0"/>
              </a:defRPr>
            </a:lvl1pPr>
            <a:lvl2pPr marL="0" indent="0" algn="l" defTabSz="914400" rtl="0" eaLnBrk="1" latinLnBrk="0" hangingPunct="1">
              <a:lnSpc>
                <a:spcPct val="90000"/>
              </a:lnSpc>
              <a:spcBef>
                <a:spcPct val="0"/>
              </a:spcBef>
              <a:buNone/>
              <a:defRPr lang="en-US" sz="6000" kern="1200" dirty="0" smtClean="0">
                <a:solidFill>
                  <a:schemeClr val="bg1"/>
                </a:solidFill>
                <a:latin typeface="Segoe UI Light" panose="020B0502040204020203" pitchFamily="34" charset="0"/>
                <a:ea typeface="+mj-ea"/>
                <a:cs typeface="Segoe UI Light" panose="020B0502040204020203" pitchFamily="34" charset="0"/>
              </a:defRPr>
            </a:lvl2pPr>
            <a:lvl3pPr marL="0" indent="0" algn="l" defTabSz="914400" rtl="0" eaLnBrk="1" latinLnBrk="0" hangingPunct="1">
              <a:lnSpc>
                <a:spcPct val="90000"/>
              </a:lnSpc>
              <a:spcBef>
                <a:spcPct val="0"/>
              </a:spcBef>
              <a:buNone/>
              <a:defRPr lang="en-US" sz="6000" kern="1200" dirty="0" smtClean="0">
                <a:solidFill>
                  <a:schemeClr val="bg1"/>
                </a:solidFill>
                <a:latin typeface="Segoe UI Light" panose="020B0502040204020203" pitchFamily="34" charset="0"/>
                <a:ea typeface="+mj-ea"/>
                <a:cs typeface="Segoe UI Light" panose="020B0502040204020203" pitchFamily="34" charset="0"/>
              </a:defRPr>
            </a:lvl3pPr>
            <a:lvl4pPr marL="0" indent="0" algn="l" defTabSz="914400" rtl="0" eaLnBrk="1" latinLnBrk="0" hangingPunct="1">
              <a:lnSpc>
                <a:spcPct val="90000"/>
              </a:lnSpc>
              <a:spcBef>
                <a:spcPct val="0"/>
              </a:spcBef>
              <a:buNone/>
              <a:defRPr lang="en-US" sz="6000" kern="1200" dirty="0" smtClean="0">
                <a:solidFill>
                  <a:schemeClr val="bg1"/>
                </a:solidFill>
                <a:latin typeface="Segoe UI Light" panose="020B0502040204020203" pitchFamily="34" charset="0"/>
                <a:ea typeface="+mj-ea"/>
                <a:cs typeface="Segoe UI Light" panose="020B0502040204020203" pitchFamily="34" charset="0"/>
              </a:defRPr>
            </a:lvl4pPr>
            <a:lvl5pPr marL="0" indent="0" algn="l" defTabSz="914400" rtl="0" eaLnBrk="1" latinLnBrk="0" hangingPunct="1">
              <a:lnSpc>
                <a:spcPct val="90000"/>
              </a:lnSpc>
              <a:spcBef>
                <a:spcPct val="0"/>
              </a:spcBef>
              <a:buNone/>
              <a:defRPr lang="en-US" sz="6000" kern="1200" dirty="0">
                <a:solidFill>
                  <a:schemeClr val="bg1"/>
                </a:solidFill>
                <a:latin typeface="Segoe UI Light" panose="020B0502040204020203" pitchFamily="34" charset="0"/>
                <a:ea typeface="+mj-ea"/>
                <a:cs typeface="Segoe UI Light" panose="020B0502040204020203" pitchFamily="34" charset="0"/>
              </a:defRPr>
            </a:lvl5pPr>
          </a:lstStyle>
          <a:p>
            <a:pPr lvl="0"/>
            <a:r>
              <a:rPr lang="en-US" dirty="0"/>
              <a:t>Click to add title</a:t>
            </a:r>
          </a:p>
        </p:txBody>
      </p:sp>
    </p:spTree>
    <p:extLst>
      <p:ext uri="{BB962C8B-B14F-4D97-AF65-F5344CB8AC3E}">
        <p14:creationId xmlns:p14="http://schemas.microsoft.com/office/powerpoint/2010/main" val="320785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3286128"/>
            <a:ext cx="10363200" cy="1362075"/>
          </a:xfrm>
        </p:spPr>
        <p:txBody>
          <a:bodyPr anchor="t"/>
          <a:lstStyle>
            <a:lvl1pPr algn="l">
              <a:defRPr sz="3600" b="0" cap="none"/>
            </a:lvl1pPr>
          </a:lstStyle>
          <a:p>
            <a:r>
              <a:rPr lang="en-US" dirty="0"/>
              <a:t>Click to edit master title style</a:t>
            </a:r>
          </a:p>
        </p:txBody>
      </p:sp>
      <p:sp>
        <p:nvSpPr>
          <p:cNvPr id="3" name="Text Placeholder 2"/>
          <p:cNvSpPr>
            <a:spLocks noGrp="1"/>
          </p:cNvSpPr>
          <p:nvPr>
            <p:ph type="body" idx="1"/>
          </p:nvPr>
        </p:nvSpPr>
        <p:spPr>
          <a:xfrm>
            <a:off x="963084" y="1785941"/>
            <a:ext cx="10363200" cy="1500187"/>
          </a:xfrm>
        </p:spPr>
        <p:txBody>
          <a:bodyPr anchor="b">
            <a:normAutofit/>
          </a:bodyPr>
          <a:lstStyle>
            <a:lvl1pPr marL="0" indent="0">
              <a:buNone/>
              <a:defRPr sz="2400" b="1">
                <a:solidFill>
                  <a:srgbClr val="96C0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96247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8B87-7C12-43E3-B193-13D594EBA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31D8E-C0ED-44D1-B624-82EFF07742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CBDA9-3FE7-4CED-BF72-D2AF8931B561}"/>
              </a:ext>
            </a:extLst>
          </p:cNvPr>
          <p:cNvSpPr>
            <a:spLocks noGrp="1"/>
          </p:cNvSpPr>
          <p:nvPr>
            <p:ph type="dt" sz="half" idx="10"/>
          </p:nvPr>
        </p:nvSpPr>
        <p:spPr/>
        <p:txBody>
          <a:bodyPr/>
          <a:lstStyle/>
          <a:p>
            <a:fld id="{49241063-D4F2-44E6-8806-D6FD4A2DEF6F}" type="datetimeFigureOut">
              <a:rPr lang="en-US" smtClean="0"/>
              <a:t>5/11/2023</a:t>
            </a:fld>
            <a:endParaRPr lang="en-US"/>
          </a:p>
        </p:txBody>
      </p:sp>
      <p:sp>
        <p:nvSpPr>
          <p:cNvPr id="5" name="Footer Placeholder 4">
            <a:extLst>
              <a:ext uri="{FF2B5EF4-FFF2-40B4-BE49-F238E27FC236}">
                <a16:creationId xmlns:a16="http://schemas.microsoft.com/office/drawing/2014/main" id="{3BC24291-D861-49D1-8764-6280FFF7B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0779C-8E73-4BD4-938C-0F48B1D43502}"/>
              </a:ext>
            </a:extLst>
          </p:cNvPr>
          <p:cNvSpPr>
            <a:spLocks noGrp="1"/>
          </p:cNvSpPr>
          <p:nvPr>
            <p:ph type="sldNum" sz="quarter" idx="12"/>
          </p:nvPr>
        </p:nvSpPr>
        <p:spPr/>
        <p:txBody>
          <a:bodyPr/>
          <a:lstStyle/>
          <a:p>
            <a:fld id="{29B14F29-FD99-46B3-86BF-F8CD344CE065}" type="slidenum">
              <a:rPr lang="en-US" smtClean="0"/>
              <a:t>‹#›</a:t>
            </a:fld>
            <a:endParaRPr lang="en-US"/>
          </a:p>
        </p:txBody>
      </p:sp>
    </p:spTree>
    <p:extLst>
      <p:ext uri="{BB962C8B-B14F-4D97-AF65-F5344CB8AC3E}">
        <p14:creationId xmlns:p14="http://schemas.microsoft.com/office/powerpoint/2010/main" val="4122729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lIns="91425" tIns="91425" rIns="91425" bIns="91425" anchor="t">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lIns="91425" tIns="91425" rIns="91425" bIns="91425">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 name="Google Shape;19;p4">
            <a:extLst>
              <a:ext uri="{FF2B5EF4-FFF2-40B4-BE49-F238E27FC236}">
                <a16:creationId xmlns:a16="http://schemas.microsoft.com/office/drawing/2014/main" id="{335162F6-DA27-04C6-E261-7FD5A7B46BBB}"/>
              </a:ext>
            </a:extLst>
          </p:cNvPr>
          <p:cNvSpPr txBox="1">
            <a:spLocks noGrp="1"/>
          </p:cNvSpPr>
          <p:nvPr>
            <p:ph type="sldNum" idx="10"/>
          </p:nvPr>
        </p:nvSpPr>
        <p:spPr>
          <a:xfrm>
            <a:off x="11296650" y="6218238"/>
            <a:ext cx="731838" cy="523875"/>
          </a:xfrm>
          <a:prstGeom prst="rect">
            <a:avLst/>
          </a:prstGeom>
        </p:spPr>
        <p:txBody>
          <a:bodyPr spcFirstLastPara="1" wrap="square" lIns="91425" tIns="91425" rIns="91425" bIns="91425" anchor="ctr" anchorCtr="0">
            <a:normAutofit/>
          </a:bodyPr>
          <a:lstStyle>
            <a:lvl1pPr lvl="0" algn="r">
              <a:spcBef>
                <a:spcPts val="0"/>
              </a:spcBef>
              <a:spcAft>
                <a:spcPts val="0"/>
              </a:spcAft>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83567660-84F4-4A1C-A216-10DBF4975900}" type="slidenum">
              <a:rPr lang="en"/>
              <a:pPr>
                <a:defRPr/>
              </a:pPr>
              <a:t>‹#›</a:t>
            </a:fld>
            <a:endParaRPr lang="en"/>
          </a:p>
        </p:txBody>
      </p:sp>
    </p:spTree>
    <p:extLst>
      <p:ext uri="{BB962C8B-B14F-4D97-AF65-F5344CB8AC3E}">
        <p14:creationId xmlns:p14="http://schemas.microsoft.com/office/powerpoint/2010/main" val="3885736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0820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1">
                <a:ln>
                  <a:noFill/>
                </a:ln>
                <a:solidFill>
                  <a:srgbClr val="6D8A1A"/>
                </a:solidFill>
                <a:effectLst/>
                <a:latin typeface="+mj-lt"/>
                <a:ea typeface="+mj-ea"/>
                <a:cs typeface="+mj-cs"/>
              </a:defRPr>
            </a:lvl1pPr>
          </a:lstStyle>
          <a:p>
            <a:r>
              <a:rPr lang="en-US" dirty="0"/>
              <a:t>Click to edit Master title</a:t>
            </a:r>
          </a:p>
        </p:txBody>
      </p:sp>
    </p:spTree>
    <p:extLst>
      <p:ext uri="{BB962C8B-B14F-4D97-AF65-F5344CB8AC3E}">
        <p14:creationId xmlns:p14="http://schemas.microsoft.com/office/powerpoint/2010/main" val="86620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Divider A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6C182D6-7FCB-4604-8049-4AEEB7501292}"/>
              </a:ext>
            </a:extLst>
          </p:cNvPr>
          <p:cNvPicPr>
            <a:picLocks noChangeAspect="1"/>
          </p:cNvPicPr>
          <p:nvPr userDrawn="1"/>
        </p:nvPicPr>
        <p:blipFill rotWithShape="1">
          <a:blip r:embed="rId2">
            <a:duotone>
              <a:prstClr val="black"/>
              <a:srgbClr val="D9C3A5">
                <a:tint val="50000"/>
                <a:satMod val="180000"/>
              </a:srgbClr>
            </a:duotone>
            <a:alphaModFix amt="17000"/>
            <a:extLst>
              <a:ext uri="{28A0092B-C50C-407E-A947-70E740481C1C}">
                <a14:useLocalDpi xmlns:a14="http://schemas.microsoft.com/office/drawing/2010/main" val="0"/>
              </a:ext>
            </a:extLst>
          </a:blip>
          <a:srcRect l="571" r="2660" b="32010"/>
          <a:stretch/>
        </p:blipFill>
        <p:spPr>
          <a:xfrm>
            <a:off x="4526" y="3856387"/>
            <a:ext cx="12187476" cy="3001617"/>
          </a:xfrm>
          <a:prstGeom prst="rect">
            <a:avLst/>
          </a:prstGeom>
        </p:spPr>
      </p:pic>
      <p:sp>
        <p:nvSpPr>
          <p:cNvPr id="8" name="Freeform: Shape 7">
            <a:extLst>
              <a:ext uri="{FF2B5EF4-FFF2-40B4-BE49-F238E27FC236}">
                <a16:creationId xmlns:a16="http://schemas.microsoft.com/office/drawing/2014/main" id="{11259CA8-E6C6-4592-BDBF-3CE1ED3A039A}"/>
              </a:ext>
            </a:extLst>
          </p:cNvPr>
          <p:cNvSpPr/>
          <p:nvPr userDrawn="1"/>
        </p:nvSpPr>
        <p:spPr>
          <a:xfrm>
            <a:off x="-30480" y="-7373"/>
            <a:ext cx="3152445" cy="6870749"/>
          </a:xfrm>
          <a:custGeom>
            <a:avLst/>
            <a:gdLst>
              <a:gd name="connsiteX0" fmla="*/ 11923 w 3152445"/>
              <a:gd name="connsiteY0" fmla="*/ 0 h 6870749"/>
              <a:gd name="connsiteX1" fmla="*/ 1407684 w 3152445"/>
              <a:gd name="connsiteY1" fmla="*/ 0 h 6870749"/>
              <a:gd name="connsiteX2" fmla="*/ 1442205 w 3152445"/>
              <a:gd name="connsiteY2" fmla="*/ 24548 h 6870749"/>
              <a:gd name="connsiteX3" fmla="*/ 3152445 w 3152445"/>
              <a:gd name="connsiteY3" fmla="*/ 3436374 h 6870749"/>
              <a:gd name="connsiteX4" fmla="*/ 1442205 w 3152445"/>
              <a:gd name="connsiteY4" fmla="*/ 6848200 h 6870749"/>
              <a:gd name="connsiteX5" fmla="*/ 1410495 w 3152445"/>
              <a:gd name="connsiteY5" fmla="*/ 6870749 h 6870749"/>
              <a:gd name="connsiteX6" fmla="*/ 0 w 3152445"/>
              <a:gd name="connsiteY6" fmla="*/ 6870749 h 6870749"/>
              <a:gd name="connsiteX7" fmla="*/ 0 w 3152445"/>
              <a:gd name="connsiteY7" fmla="*/ 6857998 h 6870749"/>
              <a:gd name="connsiteX8" fmla="*/ 11923 w 3152445"/>
              <a:gd name="connsiteY8" fmla="*/ 6857998 h 687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2445" h="6870749">
                <a:moveTo>
                  <a:pt x="11923" y="0"/>
                </a:moveTo>
                <a:lnTo>
                  <a:pt x="1407684" y="0"/>
                </a:lnTo>
                <a:lnTo>
                  <a:pt x="1442205" y="24548"/>
                </a:lnTo>
                <a:cubicBezTo>
                  <a:pt x="2480426" y="800987"/>
                  <a:pt x="3152445" y="2040201"/>
                  <a:pt x="3152445" y="3436374"/>
                </a:cubicBezTo>
                <a:cubicBezTo>
                  <a:pt x="3152445" y="4832547"/>
                  <a:pt x="2480426" y="6071761"/>
                  <a:pt x="1442205" y="6848200"/>
                </a:cubicBezTo>
                <a:lnTo>
                  <a:pt x="1410495" y="6870749"/>
                </a:lnTo>
                <a:lnTo>
                  <a:pt x="0" y="6870749"/>
                </a:lnTo>
                <a:lnTo>
                  <a:pt x="0" y="6857998"/>
                </a:lnTo>
                <a:lnTo>
                  <a:pt x="11923" y="68579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5">
            <a:extLst>
              <a:ext uri="{FF2B5EF4-FFF2-40B4-BE49-F238E27FC236}">
                <a16:creationId xmlns:a16="http://schemas.microsoft.com/office/drawing/2014/main" id="{31F72081-D218-45B5-A7CA-580921640CB9}"/>
              </a:ext>
            </a:extLst>
          </p:cNvPr>
          <p:cNvSpPr>
            <a:spLocks noGrp="1"/>
          </p:cNvSpPr>
          <p:nvPr>
            <p:ph type="body" sz="quarter" idx="15" hasCustomPrompt="1"/>
          </p:nvPr>
        </p:nvSpPr>
        <p:spPr>
          <a:xfrm>
            <a:off x="-504465" y="2517600"/>
            <a:ext cx="2731219" cy="1809724"/>
          </a:xfrm>
        </p:spPr>
        <p:txBody>
          <a:bodyPr anchor="ctr" anchorCtr="0">
            <a:noAutofit/>
          </a:bodyPr>
          <a:lstStyle>
            <a:lvl1pPr marL="0" indent="0" algn="r">
              <a:buNone/>
              <a:defRPr sz="13800">
                <a:solidFill>
                  <a:schemeClr val="bg1"/>
                </a:solidFill>
                <a:latin typeface="Segoe UI Light" panose="020B0502040204020203" pitchFamily="34" charset="0"/>
                <a:cs typeface="Segoe UI Light" panose="020B0502040204020203" pitchFamily="34" charset="0"/>
              </a:defRPr>
            </a:lvl1pPr>
          </a:lstStyle>
          <a:p>
            <a:pPr lvl="0"/>
            <a:r>
              <a:rPr lang="en-US" dirty="0"/>
              <a:t>01</a:t>
            </a:r>
          </a:p>
        </p:txBody>
      </p:sp>
      <p:cxnSp>
        <p:nvCxnSpPr>
          <p:cNvPr id="10" name="Straight Connector 9">
            <a:extLst>
              <a:ext uri="{FF2B5EF4-FFF2-40B4-BE49-F238E27FC236}">
                <a16:creationId xmlns:a16="http://schemas.microsoft.com/office/drawing/2014/main" id="{28BAA819-556C-4FE0-8AF9-8B93E9BF749C}"/>
              </a:ext>
            </a:extLst>
          </p:cNvPr>
          <p:cNvCxnSpPr>
            <a:cxnSpLocks/>
          </p:cNvCxnSpPr>
          <p:nvPr userDrawn="1"/>
        </p:nvCxnSpPr>
        <p:spPr>
          <a:xfrm flipV="1">
            <a:off x="2365375" y="2204970"/>
            <a:ext cx="0" cy="2434984"/>
          </a:xfrm>
          <a:prstGeom prst="line">
            <a:avLst/>
          </a:prstGeom>
          <a:ln w="19050" cap="rnd">
            <a:solidFill>
              <a:srgbClr val="FAA41A"/>
            </a:solidFill>
            <a:prstDash val="solid"/>
            <a:round/>
          </a:ln>
        </p:spPr>
        <p:style>
          <a:lnRef idx="1">
            <a:schemeClr val="accent1"/>
          </a:lnRef>
          <a:fillRef idx="0">
            <a:schemeClr val="accent1"/>
          </a:fillRef>
          <a:effectRef idx="0">
            <a:schemeClr val="accent1"/>
          </a:effectRef>
          <a:fontRef idx="minor">
            <a:schemeClr val="tx1"/>
          </a:fontRef>
        </p:style>
      </p:cxnSp>
      <p:sp>
        <p:nvSpPr>
          <p:cNvPr id="12" name="Title Placeholder 11">
            <a:extLst>
              <a:ext uri="{FF2B5EF4-FFF2-40B4-BE49-F238E27FC236}">
                <a16:creationId xmlns:a16="http://schemas.microsoft.com/office/drawing/2014/main" id="{169B0471-3CB6-4D5C-9584-3C936902920A}"/>
              </a:ext>
            </a:extLst>
          </p:cNvPr>
          <p:cNvSpPr>
            <a:spLocks noGrp="1"/>
          </p:cNvSpPr>
          <p:nvPr>
            <p:ph type="title" hasCustomPrompt="1"/>
          </p:nvPr>
        </p:nvSpPr>
        <p:spPr>
          <a:xfrm>
            <a:off x="3484880" y="3006964"/>
            <a:ext cx="6710680" cy="830997"/>
          </a:xfrm>
          <a:prstGeom prst="rect">
            <a:avLst/>
          </a:prstGeom>
        </p:spPr>
        <p:txBody>
          <a:bodyPr vert="horz" lIns="0" tIns="45720" rIns="91440" bIns="45720" rtlCol="0" anchor="ctr">
            <a:spAutoFit/>
          </a:bodyPr>
          <a:lstStyle>
            <a:lvl1pPr>
              <a:defRPr sz="4800">
                <a:solidFill>
                  <a:schemeClr val="tx1"/>
                </a:solidFill>
              </a:defRPr>
            </a:lvl1pPr>
          </a:lstStyle>
          <a:p>
            <a:r>
              <a:rPr lang="en-US" dirty="0"/>
              <a:t>Click to add Divider title</a:t>
            </a:r>
          </a:p>
        </p:txBody>
      </p:sp>
      <p:pic>
        <p:nvPicPr>
          <p:cNvPr id="13" name="Graphic 12">
            <a:extLst>
              <a:ext uri="{FF2B5EF4-FFF2-40B4-BE49-F238E27FC236}">
                <a16:creationId xmlns:a16="http://schemas.microsoft.com/office/drawing/2014/main" id="{1140925D-BE91-4B0F-A277-3920EAAE78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76565" y="6187980"/>
            <a:ext cx="1649879" cy="257652"/>
          </a:xfrm>
          <a:prstGeom prst="rect">
            <a:avLst/>
          </a:prstGeom>
        </p:spPr>
      </p:pic>
      <p:sp>
        <p:nvSpPr>
          <p:cNvPr id="11" name="Text Placeholder 4">
            <a:extLst>
              <a:ext uri="{FF2B5EF4-FFF2-40B4-BE49-F238E27FC236}">
                <a16:creationId xmlns:a16="http://schemas.microsoft.com/office/drawing/2014/main" id="{17D7B320-099D-4D62-9C63-88DC02C7BFF6}"/>
              </a:ext>
            </a:extLst>
          </p:cNvPr>
          <p:cNvSpPr>
            <a:spLocks noGrp="1"/>
          </p:cNvSpPr>
          <p:nvPr>
            <p:ph type="body" sz="quarter" idx="10" hasCustomPrompt="1"/>
          </p:nvPr>
        </p:nvSpPr>
        <p:spPr>
          <a:xfrm>
            <a:off x="3484881" y="4422019"/>
            <a:ext cx="6710680" cy="400110"/>
          </a:xfrm>
        </p:spPr>
        <p:txBody>
          <a:bodyPr lIns="0"/>
          <a:lstStyle>
            <a:lvl1pPr marL="0" indent="0">
              <a:buNone/>
              <a:defRPr b="1">
                <a:solidFill>
                  <a:schemeClr val="tx2"/>
                </a:solidFill>
              </a:defRPr>
            </a:lvl1pPr>
          </a:lstStyle>
          <a:p>
            <a:pPr lvl="0"/>
            <a:r>
              <a:rPr lang="en-US" dirty="0"/>
              <a:t>Click to add subtitle</a:t>
            </a:r>
          </a:p>
        </p:txBody>
      </p:sp>
    </p:spTree>
    <p:extLst>
      <p:ext uri="{BB962C8B-B14F-4D97-AF65-F5344CB8AC3E}">
        <p14:creationId xmlns:p14="http://schemas.microsoft.com/office/powerpoint/2010/main" val="373813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eam 10-up">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0AECC24A-0AC7-49D0-9882-826A1A422968}"/>
              </a:ext>
            </a:extLst>
          </p:cNvPr>
          <p:cNvSpPr/>
          <p:nvPr userDrawn="1"/>
        </p:nvSpPr>
        <p:spPr>
          <a:xfrm rot="5400000">
            <a:off x="5355059" y="-5357462"/>
            <a:ext cx="1481881"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BE149F3-7571-460D-A684-5731B64818A0}"/>
              </a:ext>
            </a:extLst>
          </p:cNvPr>
          <p:cNvSpPr/>
          <p:nvPr/>
        </p:nvSpPr>
        <p:spPr>
          <a:xfrm rot="5400000">
            <a:off x="5355059" y="-5357462"/>
            <a:ext cx="1481881"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153EED1-36CC-4391-9DDA-429BCBDE84A0}"/>
              </a:ext>
            </a:extLst>
          </p:cNvPr>
          <p:cNvSpPr>
            <a:spLocks noGrp="1"/>
          </p:cNvSpPr>
          <p:nvPr>
            <p:ph type="title"/>
          </p:nvPr>
        </p:nvSpPr>
        <p:spPr>
          <a:xfrm>
            <a:off x="527990" y="446137"/>
            <a:ext cx="10668330" cy="701731"/>
          </a:xfrm>
        </p:spPr>
        <p:txBody>
          <a:bodyPr wrap="square" lIns="0" anchor="ctr">
            <a:spAutoFit/>
          </a:bodyPr>
          <a:lstStyle>
            <a:lvl1pPr>
              <a:lnSpc>
                <a:spcPct val="90000"/>
              </a:lnSpc>
              <a:defRPr sz="4400">
                <a:solidFill>
                  <a:schemeClr val="bg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3FDE339-036B-4619-998C-76467ACB4DEE}"/>
              </a:ext>
            </a:extLst>
          </p:cNvPr>
          <p:cNvCxnSpPr>
            <a:cxnSpLocks/>
          </p:cNvCxnSpPr>
          <p:nvPr/>
        </p:nvCxnSpPr>
        <p:spPr>
          <a:xfrm>
            <a:off x="573526"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4699BB-1B5A-435D-9C9A-8A481F866C1D}"/>
              </a:ext>
            </a:extLst>
          </p:cNvPr>
          <p:cNvCxnSpPr>
            <a:cxnSpLocks/>
          </p:cNvCxnSpPr>
          <p:nvPr/>
        </p:nvCxnSpPr>
        <p:spPr>
          <a:xfrm>
            <a:off x="2789254"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11" name="Text Placeholder 22">
            <a:extLst>
              <a:ext uri="{FF2B5EF4-FFF2-40B4-BE49-F238E27FC236}">
                <a16:creationId xmlns:a16="http://schemas.microsoft.com/office/drawing/2014/main" id="{95BE6832-8891-43AA-8009-68722D676A19}"/>
              </a:ext>
            </a:extLst>
          </p:cNvPr>
          <p:cNvSpPr>
            <a:spLocks noGrp="1"/>
          </p:cNvSpPr>
          <p:nvPr>
            <p:ph type="body" sz="quarter" idx="23" hasCustomPrompt="1"/>
          </p:nvPr>
        </p:nvSpPr>
        <p:spPr>
          <a:xfrm>
            <a:off x="2789254" y="3244274"/>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13" name="Text Placeholder 22">
            <a:extLst>
              <a:ext uri="{FF2B5EF4-FFF2-40B4-BE49-F238E27FC236}">
                <a16:creationId xmlns:a16="http://schemas.microsoft.com/office/drawing/2014/main" id="{69A6EB2A-6A3E-46BA-A0F3-11C118B346A8}"/>
              </a:ext>
            </a:extLst>
          </p:cNvPr>
          <p:cNvSpPr>
            <a:spLocks noGrp="1"/>
          </p:cNvSpPr>
          <p:nvPr>
            <p:ph type="body" sz="quarter" idx="25" hasCustomPrompt="1"/>
          </p:nvPr>
        </p:nvSpPr>
        <p:spPr>
          <a:xfrm>
            <a:off x="2789254" y="3717015"/>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14" name="Straight Connector 13">
            <a:extLst>
              <a:ext uri="{FF2B5EF4-FFF2-40B4-BE49-F238E27FC236}">
                <a16:creationId xmlns:a16="http://schemas.microsoft.com/office/drawing/2014/main" id="{03D7A461-48F1-4B70-95E7-3B74E943E146}"/>
              </a:ext>
            </a:extLst>
          </p:cNvPr>
          <p:cNvCxnSpPr>
            <a:cxnSpLocks/>
          </p:cNvCxnSpPr>
          <p:nvPr/>
        </p:nvCxnSpPr>
        <p:spPr>
          <a:xfrm>
            <a:off x="5013854"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15" name="Text Placeholder 22">
            <a:extLst>
              <a:ext uri="{FF2B5EF4-FFF2-40B4-BE49-F238E27FC236}">
                <a16:creationId xmlns:a16="http://schemas.microsoft.com/office/drawing/2014/main" id="{21644C54-50E6-4A04-8AA1-92F9753F45BC}"/>
              </a:ext>
            </a:extLst>
          </p:cNvPr>
          <p:cNvSpPr>
            <a:spLocks noGrp="1"/>
          </p:cNvSpPr>
          <p:nvPr>
            <p:ph type="body" sz="quarter" idx="26" hasCustomPrompt="1"/>
          </p:nvPr>
        </p:nvSpPr>
        <p:spPr>
          <a:xfrm>
            <a:off x="5013854" y="3244274"/>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16" name="Text Placeholder 22">
            <a:extLst>
              <a:ext uri="{FF2B5EF4-FFF2-40B4-BE49-F238E27FC236}">
                <a16:creationId xmlns:a16="http://schemas.microsoft.com/office/drawing/2014/main" id="{4D037198-8CE7-484A-A6F0-D67FEB1753EA}"/>
              </a:ext>
            </a:extLst>
          </p:cNvPr>
          <p:cNvSpPr>
            <a:spLocks noGrp="1"/>
          </p:cNvSpPr>
          <p:nvPr>
            <p:ph type="body" sz="quarter" idx="28" hasCustomPrompt="1"/>
          </p:nvPr>
        </p:nvSpPr>
        <p:spPr>
          <a:xfrm>
            <a:off x="5013854" y="3717015"/>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17" name="Straight Connector 16">
            <a:extLst>
              <a:ext uri="{FF2B5EF4-FFF2-40B4-BE49-F238E27FC236}">
                <a16:creationId xmlns:a16="http://schemas.microsoft.com/office/drawing/2014/main" id="{0E9A5A31-C07C-44F7-B3DD-D7E037BA4E5E}"/>
              </a:ext>
            </a:extLst>
          </p:cNvPr>
          <p:cNvCxnSpPr>
            <a:cxnSpLocks/>
          </p:cNvCxnSpPr>
          <p:nvPr/>
        </p:nvCxnSpPr>
        <p:spPr>
          <a:xfrm>
            <a:off x="9474663"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18" name="Text Placeholder 22">
            <a:extLst>
              <a:ext uri="{FF2B5EF4-FFF2-40B4-BE49-F238E27FC236}">
                <a16:creationId xmlns:a16="http://schemas.microsoft.com/office/drawing/2014/main" id="{2A7C7697-71EB-409B-8AEE-B6B2B4AB6436}"/>
              </a:ext>
            </a:extLst>
          </p:cNvPr>
          <p:cNvSpPr>
            <a:spLocks noGrp="1"/>
          </p:cNvSpPr>
          <p:nvPr>
            <p:ph type="body" sz="quarter" idx="32" hasCustomPrompt="1"/>
          </p:nvPr>
        </p:nvSpPr>
        <p:spPr>
          <a:xfrm>
            <a:off x="9477349" y="3244274"/>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19" name="Text Placeholder 22">
            <a:extLst>
              <a:ext uri="{FF2B5EF4-FFF2-40B4-BE49-F238E27FC236}">
                <a16:creationId xmlns:a16="http://schemas.microsoft.com/office/drawing/2014/main" id="{96E62508-992A-44B9-B205-2A84D608CC4B}"/>
              </a:ext>
            </a:extLst>
          </p:cNvPr>
          <p:cNvSpPr>
            <a:spLocks noGrp="1"/>
          </p:cNvSpPr>
          <p:nvPr>
            <p:ph type="body" sz="quarter" idx="34" hasCustomPrompt="1"/>
          </p:nvPr>
        </p:nvSpPr>
        <p:spPr>
          <a:xfrm>
            <a:off x="9477349" y="3717015"/>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20" name="Straight Connector 19">
            <a:extLst>
              <a:ext uri="{FF2B5EF4-FFF2-40B4-BE49-F238E27FC236}">
                <a16:creationId xmlns:a16="http://schemas.microsoft.com/office/drawing/2014/main" id="{A9952869-786C-476F-9844-E3E1D75D28EB}"/>
              </a:ext>
            </a:extLst>
          </p:cNvPr>
          <p:cNvCxnSpPr>
            <a:cxnSpLocks/>
          </p:cNvCxnSpPr>
          <p:nvPr/>
        </p:nvCxnSpPr>
        <p:spPr>
          <a:xfrm>
            <a:off x="7235576"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21" name="Text Placeholder 22">
            <a:extLst>
              <a:ext uri="{FF2B5EF4-FFF2-40B4-BE49-F238E27FC236}">
                <a16:creationId xmlns:a16="http://schemas.microsoft.com/office/drawing/2014/main" id="{090C8098-566E-4C8F-BDD4-4D254F530278}"/>
              </a:ext>
            </a:extLst>
          </p:cNvPr>
          <p:cNvSpPr>
            <a:spLocks noGrp="1"/>
          </p:cNvSpPr>
          <p:nvPr>
            <p:ph type="body" sz="quarter" idx="35" hasCustomPrompt="1"/>
          </p:nvPr>
        </p:nvSpPr>
        <p:spPr>
          <a:xfrm>
            <a:off x="7235576" y="3244274"/>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22" name="Text Placeholder 22">
            <a:extLst>
              <a:ext uri="{FF2B5EF4-FFF2-40B4-BE49-F238E27FC236}">
                <a16:creationId xmlns:a16="http://schemas.microsoft.com/office/drawing/2014/main" id="{8BFA727E-68B9-4F06-97A1-60B194277731}"/>
              </a:ext>
            </a:extLst>
          </p:cNvPr>
          <p:cNvSpPr>
            <a:spLocks noGrp="1"/>
          </p:cNvSpPr>
          <p:nvPr>
            <p:ph type="body" sz="quarter" idx="37" hasCustomPrompt="1"/>
          </p:nvPr>
        </p:nvSpPr>
        <p:spPr>
          <a:xfrm>
            <a:off x="7235576" y="3717015"/>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23" name="Straight Connector 22">
            <a:extLst>
              <a:ext uri="{FF2B5EF4-FFF2-40B4-BE49-F238E27FC236}">
                <a16:creationId xmlns:a16="http://schemas.microsoft.com/office/drawing/2014/main" id="{4ADDD16E-26FF-4F80-868D-262BAA075114}"/>
              </a:ext>
            </a:extLst>
          </p:cNvPr>
          <p:cNvCxnSpPr>
            <a:cxnSpLocks/>
          </p:cNvCxnSpPr>
          <p:nvPr/>
        </p:nvCxnSpPr>
        <p:spPr>
          <a:xfrm>
            <a:off x="573526"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0CE8D870-D2EF-4EDC-9CC1-59AFEB82705D}"/>
              </a:ext>
            </a:extLst>
          </p:cNvPr>
          <p:cNvSpPr>
            <a:spLocks noGrp="1"/>
          </p:cNvSpPr>
          <p:nvPr>
            <p:ph type="body" sz="quarter" idx="38" hasCustomPrompt="1"/>
          </p:nvPr>
        </p:nvSpPr>
        <p:spPr>
          <a:xfrm>
            <a:off x="573526" y="5724946"/>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25" name="Text Placeholder 22">
            <a:extLst>
              <a:ext uri="{FF2B5EF4-FFF2-40B4-BE49-F238E27FC236}">
                <a16:creationId xmlns:a16="http://schemas.microsoft.com/office/drawing/2014/main" id="{3167D5F3-977B-4AAE-8AEA-6F920353D455}"/>
              </a:ext>
            </a:extLst>
          </p:cNvPr>
          <p:cNvSpPr>
            <a:spLocks noGrp="1"/>
          </p:cNvSpPr>
          <p:nvPr>
            <p:ph type="body" sz="quarter" idx="40" hasCustomPrompt="1"/>
          </p:nvPr>
        </p:nvSpPr>
        <p:spPr>
          <a:xfrm>
            <a:off x="573526" y="6197687"/>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26" name="Straight Connector 25">
            <a:extLst>
              <a:ext uri="{FF2B5EF4-FFF2-40B4-BE49-F238E27FC236}">
                <a16:creationId xmlns:a16="http://schemas.microsoft.com/office/drawing/2014/main" id="{7BCC7843-2A9A-4ADE-A517-38E73E534865}"/>
              </a:ext>
            </a:extLst>
          </p:cNvPr>
          <p:cNvCxnSpPr>
            <a:cxnSpLocks/>
          </p:cNvCxnSpPr>
          <p:nvPr/>
        </p:nvCxnSpPr>
        <p:spPr>
          <a:xfrm>
            <a:off x="2789254"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5E62699E-1A37-405E-AD3F-58BAF70C545E}"/>
              </a:ext>
            </a:extLst>
          </p:cNvPr>
          <p:cNvSpPr>
            <a:spLocks noGrp="1"/>
          </p:cNvSpPr>
          <p:nvPr>
            <p:ph type="body" sz="quarter" idx="41" hasCustomPrompt="1"/>
          </p:nvPr>
        </p:nvSpPr>
        <p:spPr>
          <a:xfrm>
            <a:off x="2789254" y="5724946"/>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28" name="Text Placeholder 22">
            <a:extLst>
              <a:ext uri="{FF2B5EF4-FFF2-40B4-BE49-F238E27FC236}">
                <a16:creationId xmlns:a16="http://schemas.microsoft.com/office/drawing/2014/main" id="{27E7695E-FB74-4151-AADB-458C23D7A6DB}"/>
              </a:ext>
            </a:extLst>
          </p:cNvPr>
          <p:cNvSpPr>
            <a:spLocks noGrp="1"/>
          </p:cNvSpPr>
          <p:nvPr>
            <p:ph type="body" sz="quarter" idx="43" hasCustomPrompt="1"/>
          </p:nvPr>
        </p:nvSpPr>
        <p:spPr>
          <a:xfrm>
            <a:off x="2789254" y="6197687"/>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29" name="Straight Connector 28">
            <a:extLst>
              <a:ext uri="{FF2B5EF4-FFF2-40B4-BE49-F238E27FC236}">
                <a16:creationId xmlns:a16="http://schemas.microsoft.com/office/drawing/2014/main" id="{5BB0511A-FB02-4CC6-9813-1E887767FDFB}"/>
              </a:ext>
            </a:extLst>
          </p:cNvPr>
          <p:cNvCxnSpPr>
            <a:cxnSpLocks/>
          </p:cNvCxnSpPr>
          <p:nvPr/>
        </p:nvCxnSpPr>
        <p:spPr>
          <a:xfrm>
            <a:off x="5013854"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30" name="Text Placeholder 22">
            <a:extLst>
              <a:ext uri="{FF2B5EF4-FFF2-40B4-BE49-F238E27FC236}">
                <a16:creationId xmlns:a16="http://schemas.microsoft.com/office/drawing/2014/main" id="{AA5EB2FA-03DC-4645-BC0A-2C56DB5F9DB3}"/>
              </a:ext>
            </a:extLst>
          </p:cNvPr>
          <p:cNvSpPr>
            <a:spLocks noGrp="1"/>
          </p:cNvSpPr>
          <p:nvPr>
            <p:ph type="body" sz="quarter" idx="44" hasCustomPrompt="1"/>
          </p:nvPr>
        </p:nvSpPr>
        <p:spPr>
          <a:xfrm>
            <a:off x="5013854" y="5724946"/>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31" name="Text Placeholder 22">
            <a:extLst>
              <a:ext uri="{FF2B5EF4-FFF2-40B4-BE49-F238E27FC236}">
                <a16:creationId xmlns:a16="http://schemas.microsoft.com/office/drawing/2014/main" id="{A32F3DC9-3C4E-4738-A9D5-75F3DE3E00A1}"/>
              </a:ext>
            </a:extLst>
          </p:cNvPr>
          <p:cNvSpPr>
            <a:spLocks noGrp="1"/>
          </p:cNvSpPr>
          <p:nvPr>
            <p:ph type="body" sz="quarter" idx="46" hasCustomPrompt="1"/>
          </p:nvPr>
        </p:nvSpPr>
        <p:spPr>
          <a:xfrm>
            <a:off x="5013854" y="6197687"/>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32" name="Straight Connector 31">
            <a:extLst>
              <a:ext uri="{FF2B5EF4-FFF2-40B4-BE49-F238E27FC236}">
                <a16:creationId xmlns:a16="http://schemas.microsoft.com/office/drawing/2014/main" id="{A056B17E-A591-46C4-8466-9F8310207CBC}"/>
              </a:ext>
            </a:extLst>
          </p:cNvPr>
          <p:cNvCxnSpPr>
            <a:cxnSpLocks/>
          </p:cNvCxnSpPr>
          <p:nvPr/>
        </p:nvCxnSpPr>
        <p:spPr>
          <a:xfrm>
            <a:off x="9474663"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33" name="Text Placeholder 22">
            <a:extLst>
              <a:ext uri="{FF2B5EF4-FFF2-40B4-BE49-F238E27FC236}">
                <a16:creationId xmlns:a16="http://schemas.microsoft.com/office/drawing/2014/main" id="{FE3B5ADC-7090-495E-803D-7943ECE68246}"/>
              </a:ext>
            </a:extLst>
          </p:cNvPr>
          <p:cNvSpPr>
            <a:spLocks noGrp="1"/>
          </p:cNvSpPr>
          <p:nvPr>
            <p:ph type="body" sz="quarter" idx="47" hasCustomPrompt="1"/>
          </p:nvPr>
        </p:nvSpPr>
        <p:spPr>
          <a:xfrm>
            <a:off x="9477349" y="5724946"/>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34" name="Text Placeholder 22">
            <a:extLst>
              <a:ext uri="{FF2B5EF4-FFF2-40B4-BE49-F238E27FC236}">
                <a16:creationId xmlns:a16="http://schemas.microsoft.com/office/drawing/2014/main" id="{B3332840-B3AA-48CD-B2AC-DC4CC29FB139}"/>
              </a:ext>
            </a:extLst>
          </p:cNvPr>
          <p:cNvSpPr>
            <a:spLocks noGrp="1"/>
          </p:cNvSpPr>
          <p:nvPr>
            <p:ph type="body" sz="quarter" idx="49" hasCustomPrompt="1"/>
          </p:nvPr>
        </p:nvSpPr>
        <p:spPr>
          <a:xfrm>
            <a:off x="9477349" y="6197687"/>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35" name="Straight Connector 34">
            <a:extLst>
              <a:ext uri="{FF2B5EF4-FFF2-40B4-BE49-F238E27FC236}">
                <a16:creationId xmlns:a16="http://schemas.microsoft.com/office/drawing/2014/main" id="{1AE04F65-2BE8-4985-8C1D-F3EC5B6A5932}"/>
              </a:ext>
            </a:extLst>
          </p:cNvPr>
          <p:cNvCxnSpPr>
            <a:cxnSpLocks/>
          </p:cNvCxnSpPr>
          <p:nvPr/>
        </p:nvCxnSpPr>
        <p:spPr>
          <a:xfrm>
            <a:off x="7235576"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36" name="Text Placeholder 22">
            <a:extLst>
              <a:ext uri="{FF2B5EF4-FFF2-40B4-BE49-F238E27FC236}">
                <a16:creationId xmlns:a16="http://schemas.microsoft.com/office/drawing/2014/main" id="{2E54D26D-2FAB-47DF-BBD0-A243E4AE70CC}"/>
              </a:ext>
            </a:extLst>
          </p:cNvPr>
          <p:cNvSpPr>
            <a:spLocks noGrp="1"/>
          </p:cNvSpPr>
          <p:nvPr>
            <p:ph type="body" sz="quarter" idx="50" hasCustomPrompt="1"/>
          </p:nvPr>
        </p:nvSpPr>
        <p:spPr>
          <a:xfrm>
            <a:off x="7235576" y="5724946"/>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37" name="Text Placeholder 22">
            <a:extLst>
              <a:ext uri="{FF2B5EF4-FFF2-40B4-BE49-F238E27FC236}">
                <a16:creationId xmlns:a16="http://schemas.microsoft.com/office/drawing/2014/main" id="{67A236A0-7AB4-4315-B56F-EF315A037FBD}"/>
              </a:ext>
            </a:extLst>
          </p:cNvPr>
          <p:cNvSpPr>
            <a:spLocks noGrp="1"/>
          </p:cNvSpPr>
          <p:nvPr>
            <p:ph type="body" sz="quarter" idx="52" hasCustomPrompt="1"/>
          </p:nvPr>
        </p:nvSpPr>
        <p:spPr>
          <a:xfrm>
            <a:off x="7235576" y="6197687"/>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sp>
        <p:nvSpPr>
          <p:cNvPr id="38" name="Picture Placeholder 6">
            <a:extLst>
              <a:ext uri="{FF2B5EF4-FFF2-40B4-BE49-F238E27FC236}">
                <a16:creationId xmlns:a16="http://schemas.microsoft.com/office/drawing/2014/main" id="{352922B1-7BE6-4593-8C39-2CB52BF88219}"/>
              </a:ext>
            </a:extLst>
          </p:cNvPr>
          <p:cNvSpPr>
            <a:spLocks noGrp="1"/>
          </p:cNvSpPr>
          <p:nvPr>
            <p:ph type="pic" sz="quarter" idx="53" hasCustomPrompt="1"/>
          </p:nvPr>
        </p:nvSpPr>
        <p:spPr>
          <a:xfrm>
            <a:off x="573526" y="1757363"/>
            <a:ext cx="1100137" cy="1230312"/>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39" name="Picture Placeholder 6">
            <a:extLst>
              <a:ext uri="{FF2B5EF4-FFF2-40B4-BE49-F238E27FC236}">
                <a16:creationId xmlns:a16="http://schemas.microsoft.com/office/drawing/2014/main" id="{5F43D8C6-F1F5-4624-8D7A-EEC04F29BBDA}"/>
              </a:ext>
            </a:extLst>
          </p:cNvPr>
          <p:cNvSpPr>
            <a:spLocks noGrp="1"/>
          </p:cNvSpPr>
          <p:nvPr>
            <p:ph type="pic" sz="quarter" idx="54" hasCustomPrompt="1"/>
          </p:nvPr>
        </p:nvSpPr>
        <p:spPr>
          <a:xfrm>
            <a:off x="2789254" y="1757363"/>
            <a:ext cx="1100137" cy="1230312"/>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40" name="Picture Placeholder 6">
            <a:extLst>
              <a:ext uri="{FF2B5EF4-FFF2-40B4-BE49-F238E27FC236}">
                <a16:creationId xmlns:a16="http://schemas.microsoft.com/office/drawing/2014/main" id="{54C2824B-24BD-44E5-B873-33083F0FC58E}"/>
              </a:ext>
            </a:extLst>
          </p:cNvPr>
          <p:cNvSpPr>
            <a:spLocks noGrp="1"/>
          </p:cNvSpPr>
          <p:nvPr>
            <p:ph type="pic" sz="quarter" idx="55" hasCustomPrompt="1"/>
          </p:nvPr>
        </p:nvSpPr>
        <p:spPr>
          <a:xfrm>
            <a:off x="5013854" y="175736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p:txBody>
      </p:sp>
      <p:sp>
        <p:nvSpPr>
          <p:cNvPr id="41" name="Picture Placeholder 6">
            <a:extLst>
              <a:ext uri="{FF2B5EF4-FFF2-40B4-BE49-F238E27FC236}">
                <a16:creationId xmlns:a16="http://schemas.microsoft.com/office/drawing/2014/main" id="{D0601AA8-4DC4-466C-A368-D9927109856A}"/>
              </a:ext>
            </a:extLst>
          </p:cNvPr>
          <p:cNvSpPr>
            <a:spLocks noGrp="1"/>
          </p:cNvSpPr>
          <p:nvPr>
            <p:ph type="pic" sz="quarter" idx="56" hasCustomPrompt="1"/>
          </p:nvPr>
        </p:nvSpPr>
        <p:spPr>
          <a:xfrm>
            <a:off x="7235576" y="175736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a:p>
            <a:endParaRPr lang="en-US" dirty="0"/>
          </a:p>
        </p:txBody>
      </p:sp>
      <p:sp>
        <p:nvSpPr>
          <p:cNvPr id="42" name="Picture Placeholder 6">
            <a:extLst>
              <a:ext uri="{FF2B5EF4-FFF2-40B4-BE49-F238E27FC236}">
                <a16:creationId xmlns:a16="http://schemas.microsoft.com/office/drawing/2014/main" id="{D652085B-4F0F-408B-9796-724CB803A0D9}"/>
              </a:ext>
            </a:extLst>
          </p:cNvPr>
          <p:cNvSpPr>
            <a:spLocks noGrp="1"/>
          </p:cNvSpPr>
          <p:nvPr>
            <p:ph type="pic" sz="quarter" idx="57" hasCustomPrompt="1"/>
          </p:nvPr>
        </p:nvSpPr>
        <p:spPr>
          <a:xfrm>
            <a:off x="9477349" y="175736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a:p>
            <a:endParaRPr lang="en-US" dirty="0"/>
          </a:p>
        </p:txBody>
      </p:sp>
      <p:sp>
        <p:nvSpPr>
          <p:cNvPr id="43" name="Picture Placeholder 6">
            <a:extLst>
              <a:ext uri="{FF2B5EF4-FFF2-40B4-BE49-F238E27FC236}">
                <a16:creationId xmlns:a16="http://schemas.microsoft.com/office/drawing/2014/main" id="{70E32CD5-8064-42D6-9F3E-A43BF9F73C75}"/>
              </a:ext>
            </a:extLst>
          </p:cNvPr>
          <p:cNvSpPr>
            <a:spLocks noGrp="1"/>
          </p:cNvSpPr>
          <p:nvPr>
            <p:ph type="pic" sz="quarter" idx="58" hasCustomPrompt="1"/>
          </p:nvPr>
        </p:nvSpPr>
        <p:spPr>
          <a:xfrm>
            <a:off x="573526" y="4256403"/>
            <a:ext cx="1100137" cy="1230312"/>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44" name="Picture Placeholder 6">
            <a:extLst>
              <a:ext uri="{FF2B5EF4-FFF2-40B4-BE49-F238E27FC236}">
                <a16:creationId xmlns:a16="http://schemas.microsoft.com/office/drawing/2014/main" id="{7FAE4559-6143-4180-BDB2-FEF5074408C4}"/>
              </a:ext>
            </a:extLst>
          </p:cNvPr>
          <p:cNvSpPr>
            <a:spLocks noGrp="1"/>
          </p:cNvSpPr>
          <p:nvPr>
            <p:ph type="pic" sz="quarter" idx="59" hasCustomPrompt="1"/>
          </p:nvPr>
        </p:nvSpPr>
        <p:spPr>
          <a:xfrm>
            <a:off x="2789254" y="4256403"/>
            <a:ext cx="1100137" cy="1230312"/>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45" name="Picture Placeholder 6">
            <a:extLst>
              <a:ext uri="{FF2B5EF4-FFF2-40B4-BE49-F238E27FC236}">
                <a16:creationId xmlns:a16="http://schemas.microsoft.com/office/drawing/2014/main" id="{0988C674-9053-4274-B693-3784D57802B6}"/>
              </a:ext>
            </a:extLst>
          </p:cNvPr>
          <p:cNvSpPr>
            <a:spLocks noGrp="1"/>
          </p:cNvSpPr>
          <p:nvPr>
            <p:ph type="pic" sz="quarter" idx="60" hasCustomPrompt="1"/>
          </p:nvPr>
        </p:nvSpPr>
        <p:spPr>
          <a:xfrm>
            <a:off x="5013854" y="425640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p:txBody>
      </p:sp>
      <p:sp>
        <p:nvSpPr>
          <p:cNvPr id="46" name="Picture Placeholder 6">
            <a:extLst>
              <a:ext uri="{FF2B5EF4-FFF2-40B4-BE49-F238E27FC236}">
                <a16:creationId xmlns:a16="http://schemas.microsoft.com/office/drawing/2014/main" id="{3E5C293A-81C5-4DBA-8A1C-8B2B3142C9A7}"/>
              </a:ext>
            </a:extLst>
          </p:cNvPr>
          <p:cNvSpPr>
            <a:spLocks noGrp="1"/>
          </p:cNvSpPr>
          <p:nvPr>
            <p:ph type="pic" sz="quarter" idx="61" hasCustomPrompt="1"/>
          </p:nvPr>
        </p:nvSpPr>
        <p:spPr>
          <a:xfrm>
            <a:off x="7235576" y="425640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a:p>
            <a:endParaRPr lang="en-US" dirty="0"/>
          </a:p>
        </p:txBody>
      </p:sp>
      <p:sp>
        <p:nvSpPr>
          <p:cNvPr id="47" name="Picture Placeholder 6">
            <a:extLst>
              <a:ext uri="{FF2B5EF4-FFF2-40B4-BE49-F238E27FC236}">
                <a16:creationId xmlns:a16="http://schemas.microsoft.com/office/drawing/2014/main" id="{F038A2A2-5476-48F2-890B-72C3D7CD2C35}"/>
              </a:ext>
            </a:extLst>
          </p:cNvPr>
          <p:cNvSpPr>
            <a:spLocks noGrp="1"/>
          </p:cNvSpPr>
          <p:nvPr>
            <p:ph type="pic" sz="quarter" idx="62" hasCustomPrompt="1"/>
          </p:nvPr>
        </p:nvSpPr>
        <p:spPr>
          <a:xfrm>
            <a:off x="9477349" y="425640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a:p>
            <a:endParaRPr lang="en-US" dirty="0"/>
          </a:p>
        </p:txBody>
      </p:sp>
      <p:sp>
        <p:nvSpPr>
          <p:cNvPr id="49" name="Text Placeholder 22">
            <a:extLst>
              <a:ext uri="{FF2B5EF4-FFF2-40B4-BE49-F238E27FC236}">
                <a16:creationId xmlns:a16="http://schemas.microsoft.com/office/drawing/2014/main" id="{AD971845-4EB9-46AA-BA1D-D92F0F5BE766}"/>
              </a:ext>
            </a:extLst>
          </p:cNvPr>
          <p:cNvSpPr>
            <a:spLocks noGrp="1"/>
          </p:cNvSpPr>
          <p:nvPr>
            <p:ph type="body" sz="quarter" idx="63" hasCustomPrompt="1"/>
          </p:nvPr>
        </p:nvSpPr>
        <p:spPr>
          <a:xfrm>
            <a:off x="573526" y="3244274"/>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50" name="Text Placeholder 22">
            <a:extLst>
              <a:ext uri="{FF2B5EF4-FFF2-40B4-BE49-F238E27FC236}">
                <a16:creationId xmlns:a16="http://schemas.microsoft.com/office/drawing/2014/main" id="{27F222A4-AA4C-46B0-B7E3-3F031EFB149A}"/>
              </a:ext>
            </a:extLst>
          </p:cNvPr>
          <p:cNvSpPr>
            <a:spLocks noGrp="1"/>
          </p:cNvSpPr>
          <p:nvPr>
            <p:ph type="body" sz="quarter" idx="64" hasCustomPrompt="1"/>
          </p:nvPr>
        </p:nvSpPr>
        <p:spPr>
          <a:xfrm>
            <a:off x="573526" y="3717015"/>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52" name="Straight Connector 51">
            <a:extLst>
              <a:ext uri="{FF2B5EF4-FFF2-40B4-BE49-F238E27FC236}">
                <a16:creationId xmlns:a16="http://schemas.microsoft.com/office/drawing/2014/main" id="{5CD7A6C9-8762-4410-A4E7-6C1384342A59}"/>
              </a:ext>
            </a:extLst>
          </p:cNvPr>
          <p:cNvCxnSpPr>
            <a:cxnSpLocks/>
          </p:cNvCxnSpPr>
          <p:nvPr userDrawn="1"/>
        </p:nvCxnSpPr>
        <p:spPr>
          <a:xfrm>
            <a:off x="573526"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42941D1-4D41-4AF7-8A48-C7943EF6B9F4}"/>
              </a:ext>
            </a:extLst>
          </p:cNvPr>
          <p:cNvCxnSpPr>
            <a:cxnSpLocks/>
          </p:cNvCxnSpPr>
          <p:nvPr userDrawn="1"/>
        </p:nvCxnSpPr>
        <p:spPr>
          <a:xfrm>
            <a:off x="2789254"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6C6B61-7B05-4283-927F-F4F8AB4D5F47}"/>
              </a:ext>
            </a:extLst>
          </p:cNvPr>
          <p:cNvCxnSpPr>
            <a:cxnSpLocks/>
          </p:cNvCxnSpPr>
          <p:nvPr userDrawn="1"/>
        </p:nvCxnSpPr>
        <p:spPr>
          <a:xfrm>
            <a:off x="5013854"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17543CF-47EA-4186-B17C-B3B021A8F2AF}"/>
              </a:ext>
            </a:extLst>
          </p:cNvPr>
          <p:cNvCxnSpPr>
            <a:cxnSpLocks/>
          </p:cNvCxnSpPr>
          <p:nvPr userDrawn="1"/>
        </p:nvCxnSpPr>
        <p:spPr>
          <a:xfrm>
            <a:off x="9474663"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EB0A0E1-1AA8-49F8-91DF-A2D750C5DB9B}"/>
              </a:ext>
            </a:extLst>
          </p:cNvPr>
          <p:cNvCxnSpPr>
            <a:cxnSpLocks/>
          </p:cNvCxnSpPr>
          <p:nvPr userDrawn="1"/>
        </p:nvCxnSpPr>
        <p:spPr>
          <a:xfrm>
            <a:off x="7235576"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B1CFB7E-187E-4DFC-A1BB-5046C5C97C71}"/>
              </a:ext>
            </a:extLst>
          </p:cNvPr>
          <p:cNvCxnSpPr>
            <a:cxnSpLocks/>
          </p:cNvCxnSpPr>
          <p:nvPr userDrawn="1"/>
        </p:nvCxnSpPr>
        <p:spPr>
          <a:xfrm>
            <a:off x="573526"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FB2F185-DF49-4F80-BB8B-C6E1E427B513}"/>
              </a:ext>
            </a:extLst>
          </p:cNvPr>
          <p:cNvCxnSpPr>
            <a:cxnSpLocks/>
          </p:cNvCxnSpPr>
          <p:nvPr userDrawn="1"/>
        </p:nvCxnSpPr>
        <p:spPr>
          <a:xfrm>
            <a:off x="2789254"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3CE273F-2D03-4F41-A92E-C788C89F62E8}"/>
              </a:ext>
            </a:extLst>
          </p:cNvPr>
          <p:cNvCxnSpPr>
            <a:cxnSpLocks/>
          </p:cNvCxnSpPr>
          <p:nvPr userDrawn="1"/>
        </p:nvCxnSpPr>
        <p:spPr>
          <a:xfrm>
            <a:off x="5013854"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04AF76E-EF7E-4DD0-8BE4-E5025CAB7E5E}"/>
              </a:ext>
            </a:extLst>
          </p:cNvPr>
          <p:cNvCxnSpPr>
            <a:cxnSpLocks/>
          </p:cNvCxnSpPr>
          <p:nvPr userDrawn="1"/>
        </p:nvCxnSpPr>
        <p:spPr>
          <a:xfrm>
            <a:off x="9474663"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A4EE597-83BB-4F0A-AE86-E7863F1A717E}"/>
              </a:ext>
            </a:extLst>
          </p:cNvPr>
          <p:cNvCxnSpPr>
            <a:cxnSpLocks/>
          </p:cNvCxnSpPr>
          <p:nvPr userDrawn="1"/>
        </p:nvCxnSpPr>
        <p:spPr>
          <a:xfrm>
            <a:off x="7235576"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38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eam 6-up">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81CD15E-B8B1-4600-9442-07BFD6480E1B}"/>
              </a:ext>
            </a:extLst>
          </p:cNvPr>
          <p:cNvSpPr/>
          <p:nvPr userDrawn="1"/>
        </p:nvSpPr>
        <p:spPr>
          <a:xfrm>
            <a:off x="-5939" y="0"/>
            <a:ext cx="3209771" cy="6858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ADDF2DC-2D9A-4858-802A-D7DC76C177D9}"/>
              </a:ext>
            </a:extLst>
          </p:cNvPr>
          <p:cNvSpPr/>
          <p:nvPr/>
        </p:nvSpPr>
        <p:spPr>
          <a:xfrm>
            <a:off x="-5939" y="0"/>
            <a:ext cx="3209771" cy="6858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Background pattern&#10;&#10;Description automatically generated">
            <a:extLst>
              <a:ext uri="{FF2B5EF4-FFF2-40B4-BE49-F238E27FC236}">
                <a16:creationId xmlns:a16="http://schemas.microsoft.com/office/drawing/2014/main" id="{F9A587AC-4F27-4627-95C0-31EA41625EA2}"/>
              </a:ext>
            </a:extLst>
          </p:cNvPr>
          <p:cNvPicPr>
            <a:picLocks noChangeAspect="1"/>
          </p:cNvPicPr>
          <p:nvPr/>
        </p:nvPicPr>
        <p:blipFill rotWithShape="1">
          <a:blip r:embed="rId2">
            <a:biLevel thresh="25000"/>
            <a:alphaModFix amt="2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267" r="73247" b="32010"/>
          <a:stretch/>
        </p:blipFill>
        <p:spPr>
          <a:xfrm>
            <a:off x="-2" y="3856383"/>
            <a:ext cx="3209770" cy="3001617"/>
          </a:xfrm>
          <a:prstGeom prst="rect">
            <a:avLst/>
          </a:prstGeom>
        </p:spPr>
      </p:pic>
      <p:cxnSp>
        <p:nvCxnSpPr>
          <p:cNvPr id="75" name="Straight Connector 74">
            <a:extLst>
              <a:ext uri="{FF2B5EF4-FFF2-40B4-BE49-F238E27FC236}">
                <a16:creationId xmlns:a16="http://schemas.microsoft.com/office/drawing/2014/main" id="{1BA78BC6-7161-4A1C-B0CF-900826283729}"/>
              </a:ext>
            </a:extLst>
          </p:cNvPr>
          <p:cNvCxnSpPr>
            <a:cxnSpLocks/>
          </p:cNvCxnSpPr>
          <p:nvPr/>
        </p:nvCxnSpPr>
        <p:spPr>
          <a:xfrm>
            <a:off x="553287" y="3767095"/>
            <a:ext cx="2042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Text Placeholder 19">
            <a:extLst>
              <a:ext uri="{FF2B5EF4-FFF2-40B4-BE49-F238E27FC236}">
                <a16:creationId xmlns:a16="http://schemas.microsoft.com/office/drawing/2014/main" id="{DDEEB791-484D-4F50-881B-E44154C4934F}"/>
              </a:ext>
            </a:extLst>
          </p:cNvPr>
          <p:cNvSpPr>
            <a:spLocks noGrp="1"/>
          </p:cNvSpPr>
          <p:nvPr>
            <p:ph type="body" sz="quarter" idx="15" hasCustomPrompt="1"/>
          </p:nvPr>
        </p:nvSpPr>
        <p:spPr>
          <a:xfrm>
            <a:off x="553287" y="4065195"/>
            <a:ext cx="2522422" cy="830997"/>
          </a:xfrm>
        </p:spPr>
        <p:txBody>
          <a:bodyPr lIns="0">
            <a:spAutoFit/>
          </a:bodyPr>
          <a:lstStyle>
            <a:lvl1pPr marL="0" indent="0" algn="l">
              <a:lnSpc>
                <a:spcPct val="100000"/>
              </a:lnSpc>
              <a:spcBef>
                <a:spcPts val="0"/>
              </a:spcBef>
              <a:buNone/>
              <a:defRPr sz="1600">
                <a:solidFill>
                  <a:schemeClr val="bg1"/>
                </a:solidFill>
                <a:latin typeface="Segoe UI Black" panose="020B0A02040204020203" pitchFamily="34" charset="0"/>
                <a:ea typeface="Segoe UI Black" panose="020B0A02040204020203" pitchFamily="34" charset="0"/>
              </a:defRPr>
            </a:lvl1pPr>
          </a:lstStyle>
          <a:p>
            <a:pPr lvl="0"/>
            <a:r>
              <a:rPr lang="en-US" dirty="0"/>
              <a:t>Click to edit introduction to team member slide text</a:t>
            </a:r>
          </a:p>
        </p:txBody>
      </p:sp>
      <p:sp>
        <p:nvSpPr>
          <p:cNvPr id="12" name="Title 1">
            <a:extLst>
              <a:ext uri="{FF2B5EF4-FFF2-40B4-BE49-F238E27FC236}">
                <a16:creationId xmlns:a16="http://schemas.microsoft.com/office/drawing/2014/main" id="{5153EED1-36CC-4391-9DDA-429BCBDE84A0}"/>
              </a:ext>
            </a:extLst>
          </p:cNvPr>
          <p:cNvSpPr>
            <a:spLocks noGrp="1"/>
          </p:cNvSpPr>
          <p:nvPr>
            <p:ph type="title"/>
          </p:nvPr>
        </p:nvSpPr>
        <p:spPr>
          <a:xfrm>
            <a:off x="553287" y="1706779"/>
            <a:ext cx="2522422" cy="1846659"/>
          </a:xfrm>
        </p:spPr>
        <p:txBody>
          <a:bodyPr wrap="square" lIns="0" anchor="b">
            <a:spAutoFit/>
          </a:bodyPr>
          <a:lstStyle>
            <a:lvl1pPr>
              <a:defRPr sz="3800">
                <a:solidFill>
                  <a:schemeClr val="bg1"/>
                </a:solidFill>
              </a:defRPr>
            </a:lvl1pPr>
          </a:lstStyle>
          <a:p>
            <a:r>
              <a:rPr lang="en-US"/>
              <a:t>Click to edit Master title style</a:t>
            </a:r>
            <a:endParaRPr lang="en-US" dirty="0"/>
          </a:p>
        </p:txBody>
      </p:sp>
      <p:cxnSp>
        <p:nvCxnSpPr>
          <p:cNvPr id="49" name="Straight Connector 48">
            <a:extLst>
              <a:ext uri="{FF2B5EF4-FFF2-40B4-BE49-F238E27FC236}">
                <a16:creationId xmlns:a16="http://schemas.microsoft.com/office/drawing/2014/main" id="{C435CB68-1C0C-4CC6-91D2-A57B2FFAEFDA}"/>
              </a:ext>
            </a:extLst>
          </p:cNvPr>
          <p:cNvCxnSpPr>
            <a:cxnSpLocks/>
          </p:cNvCxnSpPr>
          <p:nvPr/>
        </p:nvCxnSpPr>
        <p:spPr>
          <a:xfrm>
            <a:off x="4044737"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934EBF5-A2CA-4B8D-ADA7-028A31CD5D71}"/>
              </a:ext>
            </a:extLst>
          </p:cNvPr>
          <p:cNvCxnSpPr>
            <a:cxnSpLocks/>
          </p:cNvCxnSpPr>
          <p:nvPr/>
        </p:nvCxnSpPr>
        <p:spPr>
          <a:xfrm>
            <a:off x="6677318"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53" name="Text Placeholder 22">
            <a:extLst>
              <a:ext uri="{FF2B5EF4-FFF2-40B4-BE49-F238E27FC236}">
                <a16:creationId xmlns:a16="http://schemas.microsoft.com/office/drawing/2014/main" id="{3E6C29ED-4C9A-46B5-B3C2-8BF7EB2D02EB}"/>
              </a:ext>
            </a:extLst>
          </p:cNvPr>
          <p:cNvSpPr>
            <a:spLocks noGrp="1"/>
          </p:cNvSpPr>
          <p:nvPr>
            <p:ph type="body" sz="quarter" idx="23" hasCustomPrompt="1"/>
          </p:nvPr>
        </p:nvSpPr>
        <p:spPr>
          <a:xfrm>
            <a:off x="6683254" y="252662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54" name="Text Placeholder 22">
            <a:extLst>
              <a:ext uri="{FF2B5EF4-FFF2-40B4-BE49-F238E27FC236}">
                <a16:creationId xmlns:a16="http://schemas.microsoft.com/office/drawing/2014/main" id="{B7D7A763-EBA0-4D1F-99B5-15356E6AA429}"/>
              </a:ext>
            </a:extLst>
          </p:cNvPr>
          <p:cNvSpPr>
            <a:spLocks noGrp="1"/>
          </p:cNvSpPr>
          <p:nvPr>
            <p:ph type="body" sz="quarter" idx="25" hasCustomPrompt="1"/>
          </p:nvPr>
        </p:nvSpPr>
        <p:spPr>
          <a:xfrm>
            <a:off x="6683254" y="299936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55" name="Straight Connector 54">
            <a:extLst>
              <a:ext uri="{FF2B5EF4-FFF2-40B4-BE49-F238E27FC236}">
                <a16:creationId xmlns:a16="http://schemas.microsoft.com/office/drawing/2014/main" id="{019ADF62-090A-4DA1-BB3C-5EA67103924C}"/>
              </a:ext>
            </a:extLst>
          </p:cNvPr>
          <p:cNvCxnSpPr>
            <a:cxnSpLocks/>
          </p:cNvCxnSpPr>
          <p:nvPr/>
        </p:nvCxnSpPr>
        <p:spPr>
          <a:xfrm>
            <a:off x="9309899"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56" name="Text Placeholder 22">
            <a:extLst>
              <a:ext uri="{FF2B5EF4-FFF2-40B4-BE49-F238E27FC236}">
                <a16:creationId xmlns:a16="http://schemas.microsoft.com/office/drawing/2014/main" id="{AADD2B31-DE73-40E6-BDCF-B3293F73D788}"/>
              </a:ext>
            </a:extLst>
          </p:cNvPr>
          <p:cNvSpPr>
            <a:spLocks noGrp="1"/>
          </p:cNvSpPr>
          <p:nvPr>
            <p:ph type="body" sz="quarter" idx="26" hasCustomPrompt="1"/>
          </p:nvPr>
        </p:nvSpPr>
        <p:spPr>
          <a:xfrm>
            <a:off x="9315835" y="252662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57" name="Text Placeholder 22">
            <a:extLst>
              <a:ext uri="{FF2B5EF4-FFF2-40B4-BE49-F238E27FC236}">
                <a16:creationId xmlns:a16="http://schemas.microsoft.com/office/drawing/2014/main" id="{9B5D41AC-F858-4BE6-ADDF-BBF88EA49836}"/>
              </a:ext>
            </a:extLst>
          </p:cNvPr>
          <p:cNvSpPr>
            <a:spLocks noGrp="1"/>
          </p:cNvSpPr>
          <p:nvPr>
            <p:ph type="body" sz="quarter" idx="28" hasCustomPrompt="1"/>
          </p:nvPr>
        </p:nvSpPr>
        <p:spPr>
          <a:xfrm>
            <a:off x="9315835" y="299936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58" name="Straight Connector 57">
            <a:extLst>
              <a:ext uri="{FF2B5EF4-FFF2-40B4-BE49-F238E27FC236}">
                <a16:creationId xmlns:a16="http://schemas.microsoft.com/office/drawing/2014/main" id="{0237B20B-5C73-4EA6-B289-40CC083C8F07}"/>
              </a:ext>
            </a:extLst>
          </p:cNvPr>
          <p:cNvCxnSpPr>
            <a:cxnSpLocks/>
          </p:cNvCxnSpPr>
          <p:nvPr/>
        </p:nvCxnSpPr>
        <p:spPr>
          <a:xfrm>
            <a:off x="4044737"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59" name="Text Placeholder 22">
            <a:extLst>
              <a:ext uri="{FF2B5EF4-FFF2-40B4-BE49-F238E27FC236}">
                <a16:creationId xmlns:a16="http://schemas.microsoft.com/office/drawing/2014/main" id="{30A22F0F-D6F0-46E5-B7A1-A7A170695EAA}"/>
              </a:ext>
            </a:extLst>
          </p:cNvPr>
          <p:cNvSpPr>
            <a:spLocks noGrp="1"/>
          </p:cNvSpPr>
          <p:nvPr>
            <p:ph type="body" sz="quarter" idx="29" hasCustomPrompt="1"/>
          </p:nvPr>
        </p:nvSpPr>
        <p:spPr>
          <a:xfrm>
            <a:off x="4050673" y="544963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60" name="Text Placeholder 22">
            <a:extLst>
              <a:ext uri="{FF2B5EF4-FFF2-40B4-BE49-F238E27FC236}">
                <a16:creationId xmlns:a16="http://schemas.microsoft.com/office/drawing/2014/main" id="{5AACE02C-D57B-4717-ADD4-EC7F42F03E7E}"/>
              </a:ext>
            </a:extLst>
          </p:cNvPr>
          <p:cNvSpPr>
            <a:spLocks noGrp="1"/>
          </p:cNvSpPr>
          <p:nvPr>
            <p:ph type="body" sz="quarter" idx="31" hasCustomPrompt="1"/>
          </p:nvPr>
        </p:nvSpPr>
        <p:spPr>
          <a:xfrm>
            <a:off x="4050673" y="592237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marL="0" marR="0" lvl="0" indent="0" algn="l" defTabSz="914400" rtl="0" eaLnBrk="1" fontAlgn="auto" latinLnBrk="0" hangingPunct="1">
              <a:lnSpc>
                <a:spcPct val="100000"/>
              </a:lnSpc>
              <a:spcBef>
                <a:spcPts val="0"/>
              </a:spcBef>
              <a:spcAft>
                <a:spcPts val="0"/>
              </a:spcAft>
              <a:buClr>
                <a:srgbClr val="003CB9"/>
              </a:buClr>
              <a:buSzTx/>
              <a:buFont typeface="Arial" panose="020B0604020202020204" pitchFamily="34" charset="0"/>
              <a:buNone/>
              <a:tabLst/>
              <a:defRPr/>
            </a:pPr>
            <a:r>
              <a:rPr lang="en-US" dirty="0"/>
              <a:t>Role (Optional)</a:t>
            </a:r>
          </a:p>
        </p:txBody>
      </p:sp>
      <p:cxnSp>
        <p:nvCxnSpPr>
          <p:cNvPr id="61" name="Straight Connector 60">
            <a:extLst>
              <a:ext uri="{FF2B5EF4-FFF2-40B4-BE49-F238E27FC236}">
                <a16:creationId xmlns:a16="http://schemas.microsoft.com/office/drawing/2014/main" id="{86884170-CC77-43CC-ACA0-5531063DA7D9}"/>
              </a:ext>
            </a:extLst>
          </p:cNvPr>
          <p:cNvCxnSpPr>
            <a:cxnSpLocks/>
          </p:cNvCxnSpPr>
          <p:nvPr/>
        </p:nvCxnSpPr>
        <p:spPr>
          <a:xfrm>
            <a:off x="6677318"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62" name="Text Placeholder 22">
            <a:extLst>
              <a:ext uri="{FF2B5EF4-FFF2-40B4-BE49-F238E27FC236}">
                <a16:creationId xmlns:a16="http://schemas.microsoft.com/office/drawing/2014/main" id="{EB88CF5B-2C19-464E-8491-7FD543DE42EF}"/>
              </a:ext>
            </a:extLst>
          </p:cNvPr>
          <p:cNvSpPr>
            <a:spLocks noGrp="1"/>
          </p:cNvSpPr>
          <p:nvPr>
            <p:ph type="body" sz="quarter" idx="32" hasCustomPrompt="1"/>
          </p:nvPr>
        </p:nvSpPr>
        <p:spPr>
          <a:xfrm>
            <a:off x="6683254" y="544963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63" name="Text Placeholder 22">
            <a:extLst>
              <a:ext uri="{FF2B5EF4-FFF2-40B4-BE49-F238E27FC236}">
                <a16:creationId xmlns:a16="http://schemas.microsoft.com/office/drawing/2014/main" id="{6B384E55-3EF9-4D23-B3D5-8E7FF94042BD}"/>
              </a:ext>
            </a:extLst>
          </p:cNvPr>
          <p:cNvSpPr>
            <a:spLocks noGrp="1"/>
          </p:cNvSpPr>
          <p:nvPr>
            <p:ph type="body" sz="quarter" idx="34" hasCustomPrompt="1"/>
          </p:nvPr>
        </p:nvSpPr>
        <p:spPr>
          <a:xfrm>
            <a:off x="6683254" y="592237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64" name="Straight Connector 63">
            <a:extLst>
              <a:ext uri="{FF2B5EF4-FFF2-40B4-BE49-F238E27FC236}">
                <a16:creationId xmlns:a16="http://schemas.microsoft.com/office/drawing/2014/main" id="{1F2AA52E-213B-4378-B5BE-EE7FB0CE209A}"/>
              </a:ext>
            </a:extLst>
          </p:cNvPr>
          <p:cNvCxnSpPr>
            <a:cxnSpLocks/>
          </p:cNvCxnSpPr>
          <p:nvPr/>
        </p:nvCxnSpPr>
        <p:spPr>
          <a:xfrm>
            <a:off x="9309899"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65" name="Text Placeholder 22">
            <a:extLst>
              <a:ext uri="{FF2B5EF4-FFF2-40B4-BE49-F238E27FC236}">
                <a16:creationId xmlns:a16="http://schemas.microsoft.com/office/drawing/2014/main" id="{F549D087-CF86-44F9-A79B-5E935BF9C40D}"/>
              </a:ext>
            </a:extLst>
          </p:cNvPr>
          <p:cNvSpPr>
            <a:spLocks noGrp="1"/>
          </p:cNvSpPr>
          <p:nvPr>
            <p:ph type="body" sz="quarter" idx="35" hasCustomPrompt="1"/>
          </p:nvPr>
        </p:nvSpPr>
        <p:spPr>
          <a:xfrm>
            <a:off x="9315835" y="544963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66" name="Text Placeholder 22">
            <a:extLst>
              <a:ext uri="{FF2B5EF4-FFF2-40B4-BE49-F238E27FC236}">
                <a16:creationId xmlns:a16="http://schemas.microsoft.com/office/drawing/2014/main" id="{FFF41B69-9320-4BBE-89EB-1230B449BD2D}"/>
              </a:ext>
            </a:extLst>
          </p:cNvPr>
          <p:cNvSpPr>
            <a:spLocks noGrp="1"/>
          </p:cNvSpPr>
          <p:nvPr>
            <p:ph type="body" sz="quarter" idx="37" hasCustomPrompt="1"/>
          </p:nvPr>
        </p:nvSpPr>
        <p:spPr>
          <a:xfrm>
            <a:off x="9315835" y="592237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sp>
        <p:nvSpPr>
          <p:cNvPr id="67" name="Picture Placeholder 6">
            <a:extLst>
              <a:ext uri="{FF2B5EF4-FFF2-40B4-BE49-F238E27FC236}">
                <a16:creationId xmlns:a16="http://schemas.microsoft.com/office/drawing/2014/main" id="{1CEB915D-A3BF-4349-8141-86C7CD13C2E1}"/>
              </a:ext>
            </a:extLst>
          </p:cNvPr>
          <p:cNvSpPr>
            <a:spLocks noGrp="1"/>
          </p:cNvSpPr>
          <p:nvPr>
            <p:ph type="pic" sz="quarter" idx="53" hasCustomPrompt="1"/>
          </p:nvPr>
        </p:nvSpPr>
        <p:spPr>
          <a:xfrm>
            <a:off x="4044737" y="878301"/>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68" name="Picture Placeholder 6">
            <a:extLst>
              <a:ext uri="{FF2B5EF4-FFF2-40B4-BE49-F238E27FC236}">
                <a16:creationId xmlns:a16="http://schemas.microsoft.com/office/drawing/2014/main" id="{D9E0ED92-3DB7-46EF-B5F3-AA36B00D4784}"/>
              </a:ext>
            </a:extLst>
          </p:cNvPr>
          <p:cNvSpPr>
            <a:spLocks noGrp="1"/>
          </p:cNvSpPr>
          <p:nvPr>
            <p:ph type="pic" sz="quarter" idx="54" hasCustomPrompt="1"/>
          </p:nvPr>
        </p:nvSpPr>
        <p:spPr>
          <a:xfrm>
            <a:off x="6677318" y="878301"/>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69" name="Picture Placeholder 6">
            <a:extLst>
              <a:ext uri="{FF2B5EF4-FFF2-40B4-BE49-F238E27FC236}">
                <a16:creationId xmlns:a16="http://schemas.microsoft.com/office/drawing/2014/main" id="{AB2B0847-E641-41E3-8254-4936CC512155}"/>
              </a:ext>
            </a:extLst>
          </p:cNvPr>
          <p:cNvSpPr>
            <a:spLocks noGrp="1"/>
          </p:cNvSpPr>
          <p:nvPr>
            <p:ph type="pic" sz="quarter" idx="55" hasCustomPrompt="1"/>
          </p:nvPr>
        </p:nvSpPr>
        <p:spPr>
          <a:xfrm>
            <a:off x="9309899" y="878301"/>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70" name="Picture Placeholder 6">
            <a:extLst>
              <a:ext uri="{FF2B5EF4-FFF2-40B4-BE49-F238E27FC236}">
                <a16:creationId xmlns:a16="http://schemas.microsoft.com/office/drawing/2014/main" id="{BC8229F2-CEC8-454B-8248-E001E0A5A117}"/>
              </a:ext>
            </a:extLst>
          </p:cNvPr>
          <p:cNvSpPr>
            <a:spLocks noGrp="1"/>
          </p:cNvSpPr>
          <p:nvPr>
            <p:ph type="pic" sz="quarter" idx="56" hasCustomPrompt="1"/>
          </p:nvPr>
        </p:nvSpPr>
        <p:spPr>
          <a:xfrm>
            <a:off x="4044737" y="3779887"/>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71" name="Picture Placeholder 6">
            <a:extLst>
              <a:ext uri="{FF2B5EF4-FFF2-40B4-BE49-F238E27FC236}">
                <a16:creationId xmlns:a16="http://schemas.microsoft.com/office/drawing/2014/main" id="{F1DEDAC2-6644-4D81-9A25-327036BB801B}"/>
              </a:ext>
            </a:extLst>
          </p:cNvPr>
          <p:cNvSpPr>
            <a:spLocks noGrp="1"/>
          </p:cNvSpPr>
          <p:nvPr>
            <p:ph type="pic" sz="quarter" idx="57" hasCustomPrompt="1"/>
          </p:nvPr>
        </p:nvSpPr>
        <p:spPr>
          <a:xfrm>
            <a:off x="6677318" y="3779887"/>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72" name="Picture Placeholder 6">
            <a:extLst>
              <a:ext uri="{FF2B5EF4-FFF2-40B4-BE49-F238E27FC236}">
                <a16:creationId xmlns:a16="http://schemas.microsoft.com/office/drawing/2014/main" id="{8301DC89-6F07-4027-934D-DD39BADF6085}"/>
              </a:ext>
            </a:extLst>
          </p:cNvPr>
          <p:cNvSpPr>
            <a:spLocks noGrp="1"/>
          </p:cNvSpPr>
          <p:nvPr>
            <p:ph type="pic" sz="quarter" idx="58" hasCustomPrompt="1"/>
          </p:nvPr>
        </p:nvSpPr>
        <p:spPr>
          <a:xfrm>
            <a:off x="9309899" y="3779887"/>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32" name="Text Placeholder 22">
            <a:extLst>
              <a:ext uri="{FF2B5EF4-FFF2-40B4-BE49-F238E27FC236}">
                <a16:creationId xmlns:a16="http://schemas.microsoft.com/office/drawing/2014/main" id="{A22F5194-CA33-4EBD-967D-4AA2EF3669AF}"/>
              </a:ext>
            </a:extLst>
          </p:cNvPr>
          <p:cNvSpPr>
            <a:spLocks noGrp="1"/>
          </p:cNvSpPr>
          <p:nvPr>
            <p:ph type="body" sz="quarter" idx="59" hasCustomPrompt="1"/>
          </p:nvPr>
        </p:nvSpPr>
        <p:spPr>
          <a:xfrm>
            <a:off x="4044737" y="252662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33" name="Text Placeholder 22">
            <a:extLst>
              <a:ext uri="{FF2B5EF4-FFF2-40B4-BE49-F238E27FC236}">
                <a16:creationId xmlns:a16="http://schemas.microsoft.com/office/drawing/2014/main" id="{9F4764DA-B020-4C05-B7F0-083411FAA3E2}"/>
              </a:ext>
            </a:extLst>
          </p:cNvPr>
          <p:cNvSpPr>
            <a:spLocks noGrp="1"/>
          </p:cNvSpPr>
          <p:nvPr>
            <p:ph type="body" sz="quarter" idx="60" hasCustomPrompt="1"/>
          </p:nvPr>
        </p:nvSpPr>
        <p:spPr>
          <a:xfrm>
            <a:off x="4044737" y="299936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36" name="Straight Connector 35">
            <a:extLst>
              <a:ext uri="{FF2B5EF4-FFF2-40B4-BE49-F238E27FC236}">
                <a16:creationId xmlns:a16="http://schemas.microsoft.com/office/drawing/2014/main" id="{9D2BFB61-562B-49DE-85CA-018D28F21AFA}"/>
              </a:ext>
            </a:extLst>
          </p:cNvPr>
          <p:cNvCxnSpPr>
            <a:cxnSpLocks/>
          </p:cNvCxnSpPr>
          <p:nvPr userDrawn="1"/>
        </p:nvCxnSpPr>
        <p:spPr>
          <a:xfrm>
            <a:off x="553287" y="3767095"/>
            <a:ext cx="2042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EDAEC1-01DC-4F41-9787-72BE4314E75D}"/>
              </a:ext>
            </a:extLst>
          </p:cNvPr>
          <p:cNvCxnSpPr>
            <a:cxnSpLocks/>
          </p:cNvCxnSpPr>
          <p:nvPr userDrawn="1"/>
        </p:nvCxnSpPr>
        <p:spPr>
          <a:xfrm>
            <a:off x="4044737"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C52CA89-7568-4547-8B9D-289DC8F8995E}"/>
              </a:ext>
            </a:extLst>
          </p:cNvPr>
          <p:cNvCxnSpPr>
            <a:cxnSpLocks/>
          </p:cNvCxnSpPr>
          <p:nvPr userDrawn="1"/>
        </p:nvCxnSpPr>
        <p:spPr>
          <a:xfrm>
            <a:off x="6677318"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7AF7C1-F2B0-4B24-B9F8-2B3F1B31E3C3}"/>
              </a:ext>
            </a:extLst>
          </p:cNvPr>
          <p:cNvCxnSpPr>
            <a:cxnSpLocks/>
          </p:cNvCxnSpPr>
          <p:nvPr userDrawn="1"/>
        </p:nvCxnSpPr>
        <p:spPr>
          <a:xfrm>
            <a:off x="9309899"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C0800E-6371-4491-9473-558CD70DA0F7}"/>
              </a:ext>
            </a:extLst>
          </p:cNvPr>
          <p:cNvCxnSpPr>
            <a:cxnSpLocks/>
          </p:cNvCxnSpPr>
          <p:nvPr userDrawn="1"/>
        </p:nvCxnSpPr>
        <p:spPr>
          <a:xfrm>
            <a:off x="4044737"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852841C-2A33-4A88-9D94-3D10F727DBCB}"/>
              </a:ext>
            </a:extLst>
          </p:cNvPr>
          <p:cNvCxnSpPr>
            <a:cxnSpLocks/>
          </p:cNvCxnSpPr>
          <p:nvPr userDrawn="1"/>
        </p:nvCxnSpPr>
        <p:spPr>
          <a:xfrm>
            <a:off x="6677318"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BA94648-DE03-498F-86B3-A76E5FD843D8}"/>
              </a:ext>
            </a:extLst>
          </p:cNvPr>
          <p:cNvCxnSpPr>
            <a:cxnSpLocks/>
          </p:cNvCxnSpPr>
          <p:nvPr userDrawn="1"/>
        </p:nvCxnSpPr>
        <p:spPr>
          <a:xfrm>
            <a:off x="9309899"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D82D0EB-0533-35DE-D1CA-86E0DD99D572}"/>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90904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p:txBody>
          <a:bodyPr lIns="0"/>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1460AE04-911C-4E41-A9EA-B1868F696D2B}"/>
              </a:ext>
            </a:extLst>
          </p:cNvPr>
          <p:cNvSpPr>
            <a:spLocks noGrp="1"/>
          </p:cNvSpPr>
          <p:nvPr>
            <p:ph sz="quarter" idx="12" hasCustomPrompt="1"/>
          </p:nvPr>
        </p:nvSpPr>
        <p:spPr>
          <a:xfrm>
            <a:off x="1024128" y="1801368"/>
            <a:ext cx="8737270" cy="2047740"/>
          </a:xfrm>
        </p:spPr>
        <p:txBody>
          <a:bodyPr wrap="square">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243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bullets w Double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0930-7F48-4302-867F-07C583F010C5}"/>
              </a:ext>
            </a:extLst>
          </p:cNvPr>
          <p:cNvSpPr>
            <a:spLocks noGrp="1"/>
          </p:cNvSpPr>
          <p:nvPr>
            <p:ph type="title"/>
          </p:nvPr>
        </p:nvSpPr>
        <p:spPr/>
        <p:txBody>
          <a:bodyPr/>
          <a:lstStyle/>
          <a:p>
            <a:r>
              <a:rPr lang="en-US"/>
              <a:t>Click to edit Master title style</a:t>
            </a:r>
          </a:p>
        </p:txBody>
      </p:sp>
      <p:sp>
        <p:nvSpPr>
          <p:cNvPr id="4" name="Content Placeholder 9">
            <a:extLst>
              <a:ext uri="{FF2B5EF4-FFF2-40B4-BE49-F238E27FC236}">
                <a16:creationId xmlns:a16="http://schemas.microsoft.com/office/drawing/2014/main" id="{5F412BA3-4220-4131-A371-70ED3FEDCA99}"/>
              </a:ext>
            </a:extLst>
          </p:cNvPr>
          <p:cNvSpPr>
            <a:spLocks noGrp="1"/>
          </p:cNvSpPr>
          <p:nvPr>
            <p:ph sz="quarter" idx="12" hasCustomPrompt="1"/>
          </p:nvPr>
        </p:nvSpPr>
        <p:spPr>
          <a:xfrm>
            <a:off x="1024128" y="1801368"/>
            <a:ext cx="8139750" cy="2047740"/>
          </a:xfrm>
        </p:spPr>
        <p:txBody>
          <a:bodyPr wrap="square">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Shape, circle&#10;&#10;Description automatically generated">
            <a:extLst>
              <a:ext uri="{FF2B5EF4-FFF2-40B4-BE49-F238E27FC236}">
                <a16:creationId xmlns:a16="http://schemas.microsoft.com/office/drawing/2014/main" id="{00171F07-1344-43FC-AA45-0261410D6319}"/>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r="52117"/>
          <a:stretch/>
        </p:blipFill>
        <p:spPr>
          <a:xfrm>
            <a:off x="9409083" y="501872"/>
            <a:ext cx="2782917" cy="5629922"/>
          </a:xfrm>
          <a:prstGeom prst="rect">
            <a:avLst/>
          </a:prstGeom>
        </p:spPr>
      </p:pic>
      <p:pic>
        <p:nvPicPr>
          <p:cNvPr id="5" name="Picture 4" descr="Shape, circle&#10;&#10;Description automatically generated">
            <a:extLst>
              <a:ext uri="{FF2B5EF4-FFF2-40B4-BE49-F238E27FC236}">
                <a16:creationId xmlns:a16="http://schemas.microsoft.com/office/drawing/2014/main" id="{DC879935-A746-4110-B392-39003792CC60}"/>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r="52117"/>
          <a:stretch/>
        </p:blipFill>
        <p:spPr>
          <a:xfrm>
            <a:off x="9409083" y="501872"/>
            <a:ext cx="2782917" cy="5629922"/>
          </a:xfrm>
          <a:prstGeom prst="rect">
            <a:avLst/>
          </a:prstGeom>
        </p:spPr>
      </p:pic>
    </p:spTree>
    <p:extLst>
      <p:ext uri="{BB962C8B-B14F-4D97-AF65-F5344CB8AC3E}">
        <p14:creationId xmlns:p14="http://schemas.microsoft.com/office/powerpoint/2010/main" val="17175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2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p:txBody>
          <a:bodyPr lIns="0"/>
          <a:lstStyle/>
          <a:p>
            <a:r>
              <a:rPr lang="en-US"/>
              <a:t>Click to edit Master title style</a:t>
            </a:r>
          </a:p>
        </p:txBody>
      </p:sp>
      <p:sp>
        <p:nvSpPr>
          <p:cNvPr id="10" name="Content Placeholder 9">
            <a:extLst>
              <a:ext uri="{FF2B5EF4-FFF2-40B4-BE49-F238E27FC236}">
                <a16:creationId xmlns:a16="http://schemas.microsoft.com/office/drawing/2014/main" id="{1460AE04-911C-4E41-A9EA-B1868F696D2B}"/>
              </a:ext>
            </a:extLst>
          </p:cNvPr>
          <p:cNvSpPr>
            <a:spLocks noGrp="1"/>
          </p:cNvSpPr>
          <p:nvPr>
            <p:ph sz="quarter" idx="12" hasCustomPrompt="1"/>
          </p:nvPr>
        </p:nvSpPr>
        <p:spPr>
          <a:xfrm>
            <a:off x="1024128" y="1801366"/>
            <a:ext cx="4586511" cy="2075440"/>
          </a:xfrm>
        </p:spPr>
        <p:txBody>
          <a:bodyPr>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A495584A-E9FF-4D19-968A-6D85813CFA67}"/>
              </a:ext>
            </a:extLst>
          </p:cNvPr>
          <p:cNvSpPr>
            <a:spLocks noGrp="1"/>
          </p:cNvSpPr>
          <p:nvPr>
            <p:ph sz="quarter" idx="13" hasCustomPrompt="1"/>
          </p:nvPr>
        </p:nvSpPr>
        <p:spPr>
          <a:xfrm>
            <a:off x="5938424" y="1801367"/>
            <a:ext cx="4621902" cy="2047740"/>
          </a:xfrm>
        </p:spPr>
        <p:txBody>
          <a:bodyPr>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6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header + 2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a:xfrm>
            <a:off x="736270" y="438911"/>
            <a:ext cx="9025128" cy="1161287"/>
          </a:xfrm>
        </p:spPr>
        <p:txBody>
          <a:bodyPr lIns="0"/>
          <a:lstStyle/>
          <a:p>
            <a:r>
              <a:rPr lang="en-US"/>
              <a:t>Click to edit Master title style</a:t>
            </a:r>
          </a:p>
        </p:txBody>
      </p:sp>
      <p:sp>
        <p:nvSpPr>
          <p:cNvPr id="10" name="Content Placeholder 9">
            <a:extLst>
              <a:ext uri="{FF2B5EF4-FFF2-40B4-BE49-F238E27FC236}">
                <a16:creationId xmlns:a16="http://schemas.microsoft.com/office/drawing/2014/main" id="{1460AE04-911C-4E41-A9EA-B1868F696D2B}"/>
              </a:ext>
            </a:extLst>
          </p:cNvPr>
          <p:cNvSpPr>
            <a:spLocks noGrp="1"/>
          </p:cNvSpPr>
          <p:nvPr>
            <p:ph sz="quarter" idx="12" hasCustomPrompt="1"/>
          </p:nvPr>
        </p:nvSpPr>
        <p:spPr>
          <a:xfrm>
            <a:off x="1024128" y="2395728"/>
            <a:ext cx="4586511" cy="2047740"/>
          </a:xfrm>
        </p:spPr>
        <p:txBody>
          <a:bodyPr>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A495584A-E9FF-4D19-968A-6D85813CFA67}"/>
              </a:ext>
            </a:extLst>
          </p:cNvPr>
          <p:cNvSpPr>
            <a:spLocks noGrp="1"/>
          </p:cNvSpPr>
          <p:nvPr>
            <p:ph sz="quarter" idx="13" hasCustomPrompt="1"/>
          </p:nvPr>
        </p:nvSpPr>
        <p:spPr>
          <a:xfrm>
            <a:off x="5938424" y="2395728"/>
            <a:ext cx="4621902" cy="2047740"/>
          </a:xfrm>
        </p:spPr>
        <p:txBody>
          <a:bodyPr>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a16="http://schemas.microsoft.com/office/drawing/2014/main" id="{471C606C-6A4F-46CF-A659-18AF2BE20B47}"/>
              </a:ext>
            </a:extLst>
          </p:cNvPr>
          <p:cNvSpPr>
            <a:spLocks noGrp="1"/>
          </p:cNvSpPr>
          <p:nvPr>
            <p:ph type="body" sz="quarter" idx="11" hasCustomPrompt="1"/>
          </p:nvPr>
        </p:nvSpPr>
        <p:spPr>
          <a:xfrm>
            <a:off x="736270" y="1713504"/>
            <a:ext cx="7850188" cy="400110"/>
          </a:xfrm>
        </p:spPr>
        <p:txBody>
          <a:bodyPr lIns="0">
            <a:spAutoFit/>
          </a:bodyPr>
          <a:lstStyle>
            <a:lvl1pPr marL="0" indent="0">
              <a:lnSpc>
                <a:spcPct val="100000"/>
              </a:lnSpc>
              <a:spcBef>
                <a:spcPts val="0"/>
              </a:spcBef>
              <a:buNone/>
              <a:defRPr sz="2000" b="1">
                <a:latin typeface="Segoe UI" panose="020B0502040204020203" pitchFamily="34" charset="0"/>
                <a:cs typeface="Segoe UI" panose="020B0502040204020203" pitchFamily="34" charset="0"/>
              </a:defRPr>
            </a:lvl1pPr>
            <a:lvl2pPr marL="457200" indent="0">
              <a:buNone/>
              <a:defRPr sz="1600" b="1">
                <a:latin typeface="Segoe UI" panose="020B0502040204020203" pitchFamily="34" charset="0"/>
                <a:cs typeface="Segoe UI" panose="020B0502040204020203" pitchFamily="34" charset="0"/>
              </a:defRPr>
            </a:lvl2pPr>
            <a:lvl3pPr marL="914400" indent="0">
              <a:buNone/>
              <a:defRPr sz="1600" b="1">
                <a:latin typeface="Segoe UI" panose="020B0502040204020203" pitchFamily="34" charset="0"/>
                <a:cs typeface="Segoe UI" panose="020B0502040204020203" pitchFamily="34" charset="0"/>
              </a:defRPr>
            </a:lvl3pPr>
            <a:lvl4pPr marL="1371600" indent="0">
              <a:buNone/>
              <a:defRPr sz="1600" b="1">
                <a:latin typeface="Segoe UI" panose="020B0502040204020203" pitchFamily="34" charset="0"/>
                <a:cs typeface="Segoe UI" panose="020B0502040204020203" pitchFamily="34" charset="0"/>
              </a:defRPr>
            </a:lvl4pPr>
            <a:lvl5pPr marL="1828800" indent="0">
              <a:buNone/>
              <a:defRPr sz="1600" b="1">
                <a:latin typeface="Segoe UI" panose="020B0502040204020203" pitchFamily="34" charset="0"/>
                <a:cs typeface="Segoe UI" panose="020B0502040204020203" pitchFamily="34" charset="0"/>
              </a:defRPr>
            </a:lvl5pPr>
          </a:lstStyle>
          <a:p>
            <a:pPr lvl="0"/>
            <a:r>
              <a:rPr lang="en-US" dirty="0"/>
              <a:t>Click to add header</a:t>
            </a:r>
          </a:p>
        </p:txBody>
      </p:sp>
    </p:spTree>
    <p:extLst>
      <p:ext uri="{BB962C8B-B14F-4D97-AF65-F5344CB8AC3E}">
        <p14:creationId xmlns:p14="http://schemas.microsoft.com/office/powerpoint/2010/main" val="49765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D5A00-E259-42E7-A0BD-2413479CE905}"/>
              </a:ext>
            </a:extLst>
          </p:cNvPr>
          <p:cNvSpPr/>
          <p:nvPr/>
        </p:nvSpPr>
        <p:spPr>
          <a:xfrm>
            <a:off x="0" y="0"/>
            <a:ext cx="222926" cy="6857998"/>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BC10619-0994-63E7-A1EB-870FD2E38F14}"/>
              </a:ext>
            </a:extLst>
          </p:cNvPr>
          <p:cNvSpPr>
            <a:spLocks noGrp="1"/>
          </p:cNvSpPr>
          <p:nvPr>
            <p:ph type="body" idx="1"/>
          </p:nvPr>
        </p:nvSpPr>
        <p:spPr>
          <a:xfrm>
            <a:off x="1024128" y="1801368"/>
            <a:ext cx="8737270" cy="1838452"/>
          </a:xfrm>
          <a:prstGeom prst="rect">
            <a:avLst/>
          </a:prstGeom>
        </p:spPr>
        <p:txBody>
          <a:bodyPr vert="horz" wrap="square" lIns="91440" tIns="45720" rIns="91440" bIns="45720" rtlCol="0">
            <a:spAutoFit/>
          </a:bodyPr>
          <a:lstStyle/>
          <a:p>
            <a:pPr lvl="0"/>
            <a:r>
              <a:rPr lang="en-US" dirty="0"/>
              <a:t>Click to add bullets</a:t>
            </a:r>
          </a:p>
          <a:p>
            <a:pPr lvl="1"/>
            <a:r>
              <a:rPr lang="en-US" dirty="0"/>
              <a:t>Level 2 Bullet Style</a:t>
            </a:r>
          </a:p>
          <a:p>
            <a:pPr lvl="2"/>
            <a:r>
              <a:rPr lang="en-US" dirty="0"/>
              <a:t>Level 3 Bullet</a:t>
            </a:r>
          </a:p>
          <a:p>
            <a:pPr lvl="3"/>
            <a:r>
              <a:rPr lang="en-US" dirty="0"/>
              <a:t>Level 4 Bullet</a:t>
            </a:r>
          </a:p>
          <a:p>
            <a:pPr lvl="4"/>
            <a:r>
              <a:rPr lang="en-US" dirty="0"/>
              <a:t>Level 5 Bullet</a:t>
            </a:r>
          </a:p>
        </p:txBody>
      </p:sp>
      <p:sp>
        <p:nvSpPr>
          <p:cNvPr id="8" name="TextBox 7">
            <a:extLst>
              <a:ext uri="{FF2B5EF4-FFF2-40B4-BE49-F238E27FC236}">
                <a16:creationId xmlns:a16="http://schemas.microsoft.com/office/drawing/2014/main" id="{18DF81FE-145C-4273-8E85-D9F3D3B0EE34}"/>
              </a:ext>
            </a:extLst>
          </p:cNvPr>
          <p:cNvSpPr txBox="1"/>
          <p:nvPr/>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8AE38799-E33B-4A44-9773-F266E89E4860}"/>
              </a:ext>
            </a:extLst>
          </p:cNvPr>
          <p:cNvCxnSpPr>
            <a:cxnSpLocks/>
          </p:cNvCxnSpPr>
          <p:nvPr/>
        </p:nvCxnSpPr>
        <p:spPr>
          <a:xfrm>
            <a:off x="736270" y="343744"/>
            <a:ext cx="222926" cy="0"/>
          </a:xfrm>
          <a:prstGeom prst="line">
            <a:avLst/>
          </a:prstGeom>
          <a:ln w="19050">
            <a:solidFill>
              <a:srgbClr val="003CB9"/>
            </a:solidFill>
          </a:ln>
        </p:spPr>
        <p:style>
          <a:lnRef idx="1">
            <a:schemeClr val="accent1"/>
          </a:lnRef>
          <a:fillRef idx="0">
            <a:schemeClr val="accent1"/>
          </a:fillRef>
          <a:effectRef idx="0">
            <a:schemeClr val="accent1"/>
          </a:effectRef>
          <a:fontRef idx="minor">
            <a:schemeClr val="tx1"/>
          </a:fontRef>
        </p:style>
      </p:cxnSp>
      <p:sp>
        <p:nvSpPr>
          <p:cNvPr id="12" name="Title Placeholder 11">
            <a:extLst>
              <a:ext uri="{FF2B5EF4-FFF2-40B4-BE49-F238E27FC236}">
                <a16:creationId xmlns:a16="http://schemas.microsoft.com/office/drawing/2014/main" id="{B16E8960-8DAA-4FD1-A28E-EB169F38EBB8}"/>
              </a:ext>
            </a:extLst>
          </p:cNvPr>
          <p:cNvSpPr>
            <a:spLocks noGrp="1"/>
          </p:cNvSpPr>
          <p:nvPr>
            <p:ph type="title"/>
          </p:nvPr>
        </p:nvSpPr>
        <p:spPr>
          <a:xfrm>
            <a:off x="736270" y="438911"/>
            <a:ext cx="9025128" cy="1161287"/>
          </a:xfrm>
          <a:prstGeom prst="rect">
            <a:avLst/>
          </a:prstGeom>
        </p:spPr>
        <p:txBody>
          <a:bodyPr vert="horz" lIns="0" tIns="45720" rIns="91440" bIns="45720" rtlCol="0" anchor="t">
            <a:noAutofit/>
          </a:bodyPr>
          <a:lstStyle/>
          <a:p>
            <a:r>
              <a:rPr lang="en-US"/>
              <a:t>Click to edit Master title style</a:t>
            </a:r>
            <a:endParaRPr lang="en-US" dirty="0"/>
          </a:p>
        </p:txBody>
      </p:sp>
      <p:sp>
        <p:nvSpPr>
          <p:cNvPr id="13" name="Text Box 10">
            <a:extLst>
              <a:ext uri="{FF2B5EF4-FFF2-40B4-BE49-F238E27FC236}">
                <a16:creationId xmlns:a16="http://schemas.microsoft.com/office/drawing/2014/main" id="{C86506CF-E689-4FB6-AC81-1D1C19EEC6FF}"/>
              </a:ext>
            </a:extLst>
          </p:cNvPr>
          <p:cNvSpPr txBox="1">
            <a:spLocks noChangeArrowheads="1"/>
          </p:cNvSpPr>
          <p:nvPr/>
        </p:nvSpPr>
        <p:spPr bwMode="auto">
          <a:xfrm rot="16200000">
            <a:off x="-1098549" y="5462572"/>
            <a:ext cx="24384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a:defRPr sz="2800">
                <a:solidFill>
                  <a:schemeClr val="tx1"/>
                </a:solidFill>
                <a:latin typeface="Humanst521 BT" pitchFamily="34" charset="0"/>
              </a:defRPr>
            </a:lvl1pPr>
            <a:lvl2pPr marL="742950" indent="-285750">
              <a:defRPr sz="2800">
                <a:solidFill>
                  <a:schemeClr val="tx1"/>
                </a:solidFill>
                <a:latin typeface="Humanst521 BT" pitchFamily="34" charset="0"/>
              </a:defRPr>
            </a:lvl2pPr>
            <a:lvl3pPr marL="1143000" indent="-228600">
              <a:defRPr sz="2800">
                <a:solidFill>
                  <a:schemeClr val="tx1"/>
                </a:solidFill>
                <a:latin typeface="Humanst521 BT" pitchFamily="34" charset="0"/>
              </a:defRPr>
            </a:lvl3pPr>
            <a:lvl4pPr marL="1600200" indent="-228600">
              <a:defRPr sz="2800">
                <a:solidFill>
                  <a:schemeClr val="tx1"/>
                </a:solidFill>
                <a:latin typeface="Humanst521 BT" pitchFamily="34" charset="0"/>
              </a:defRPr>
            </a:lvl4pPr>
            <a:lvl5pPr marL="2057400" indent="-228600">
              <a:defRPr sz="2800">
                <a:solidFill>
                  <a:schemeClr val="tx1"/>
                </a:solidFill>
                <a:latin typeface="Humanst521 BT" pitchFamily="34" charset="0"/>
              </a:defRPr>
            </a:lvl5pPr>
            <a:lvl6pPr marL="2514600" indent="-228600" eaLnBrk="0" fontAlgn="base" hangingPunct="0">
              <a:spcBef>
                <a:spcPct val="0"/>
              </a:spcBef>
              <a:spcAft>
                <a:spcPct val="0"/>
              </a:spcAft>
              <a:defRPr sz="2800">
                <a:solidFill>
                  <a:schemeClr val="tx1"/>
                </a:solidFill>
                <a:latin typeface="Humanst521 BT" pitchFamily="34" charset="0"/>
              </a:defRPr>
            </a:lvl6pPr>
            <a:lvl7pPr marL="2971800" indent="-228600" eaLnBrk="0" fontAlgn="base" hangingPunct="0">
              <a:spcBef>
                <a:spcPct val="0"/>
              </a:spcBef>
              <a:spcAft>
                <a:spcPct val="0"/>
              </a:spcAft>
              <a:defRPr sz="2800">
                <a:solidFill>
                  <a:schemeClr val="tx1"/>
                </a:solidFill>
                <a:latin typeface="Humanst521 BT" pitchFamily="34" charset="0"/>
              </a:defRPr>
            </a:lvl7pPr>
            <a:lvl8pPr marL="3429000" indent="-228600" eaLnBrk="0" fontAlgn="base" hangingPunct="0">
              <a:spcBef>
                <a:spcPct val="0"/>
              </a:spcBef>
              <a:spcAft>
                <a:spcPct val="0"/>
              </a:spcAft>
              <a:defRPr sz="2800">
                <a:solidFill>
                  <a:schemeClr val="tx1"/>
                </a:solidFill>
                <a:latin typeface="Humanst521 BT" pitchFamily="34" charset="0"/>
              </a:defRPr>
            </a:lvl8pPr>
            <a:lvl9pPr marL="3886200" indent="-228600" eaLnBrk="0" fontAlgn="base" hangingPunct="0">
              <a:spcBef>
                <a:spcPct val="0"/>
              </a:spcBef>
              <a:spcAft>
                <a:spcPct val="0"/>
              </a:spcAft>
              <a:defRPr sz="2800">
                <a:solidFill>
                  <a:schemeClr val="tx1"/>
                </a:solidFill>
                <a:latin typeface="Humanst521 BT" pitchFamily="34" charset="0"/>
              </a:defRPr>
            </a:lvl9pPr>
          </a:lstStyle>
          <a:p>
            <a:pPr eaLnBrk="1" hangingPunct="1">
              <a:spcBef>
                <a:spcPct val="50000"/>
              </a:spcBef>
              <a:defRPr/>
            </a:pPr>
            <a:r>
              <a:rPr lang="en-US" altLang="en-US" sz="700" dirty="0">
                <a:solidFill>
                  <a:schemeClr val="bg1">
                    <a:lumMod val="65000"/>
                  </a:schemeClr>
                </a:solidFill>
                <a:latin typeface="Segoe UI" panose="020B0502040204020203" pitchFamily="34" charset="0"/>
                <a:cs typeface="Segoe UI" panose="020B0502040204020203" pitchFamily="34" charset="0"/>
              </a:rPr>
              <a:t>updatefooter0323.pptx/</a:t>
            </a:r>
            <a:fld id="{3587B205-D543-4E3E-B23B-C20DB7518250}" type="slidenum">
              <a:rPr lang="en-US" altLang="en-US" sz="700" smtClean="0">
                <a:solidFill>
                  <a:schemeClr val="bg1">
                    <a:lumMod val="65000"/>
                  </a:schemeClr>
                </a:solidFill>
                <a:latin typeface="Segoe UI" panose="020B0502040204020203" pitchFamily="34" charset="0"/>
                <a:cs typeface="Segoe UI" panose="020B0502040204020203" pitchFamily="34" charset="0"/>
              </a:rPr>
              <a:pPr eaLnBrk="1" hangingPunct="1">
                <a:spcBef>
                  <a:spcPct val="50000"/>
                </a:spcBef>
                <a:defRPr/>
              </a:pPr>
              <a:t>‹#›</a:t>
            </a:fld>
            <a:endParaRPr lang="en-US" altLang="en-US" sz="700" dirty="0">
              <a:solidFill>
                <a:schemeClr val="bg1">
                  <a:lumMod val="65000"/>
                </a:schemeClr>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A24066BA-7B9B-40E1-8614-41C6695CABA8}"/>
              </a:ext>
            </a:extLst>
          </p:cNvPr>
          <p:cNvSpPr/>
          <p:nvPr userDrawn="1"/>
        </p:nvSpPr>
        <p:spPr>
          <a:xfrm>
            <a:off x="0" y="0"/>
            <a:ext cx="222926" cy="6857998"/>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B2A85B-9A92-4FA4-AABF-1F5AD189B089}"/>
              </a:ext>
            </a:extLst>
          </p:cNvPr>
          <p:cNvCxnSpPr>
            <a:cxnSpLocks/>
          </p:cNvCxnSpPr>
          <p:nvPr userDrawn="1"/>
        </p:nvCxnSpPr>
        <p:spPr>
          <a:xfrm>
            <a:off x="736270" y="343744"/>
            <a:ext cx="222926" cy="0"/>
          </a:xfrm>
          <a:prstGeom prst="line">
            <a:avLst/>
          </a:prstGeom>
          <a:ln w="19050">
            <a:solidFill>
              <a:srgbClr val="003CB9"/>
            </a:solidFill>
          </a:ln>
        </p:spPr>
        <p:style>
          <a:lnRef idx="1">
            <a:schemeClr val="accent1"/>
          </a:lnRef>
          <a:fillRef idx="0">
            <a:schemeClr val="accent1"/>
          </a:fillRef>
          <a:effectRef idx="0">
            <a:schemeClr val="accent1"/>
          </a:effectRef>
          <a:fontRef idx="minor">
            <a:schemeClr val="tx1"/>
          </a:fontRef>
        </p:style>
      </p:cxnSp>
      <p:sp>
        <p:nvSpPr>
          <p:cNvPr id="15" name="Text Box 10">
            <a:extLst>
              <a:ext uri="{FF2B5EF4-FFF2-40B4-BE49-F238E27FC236}">
                <a16:creationId xmlns:a16="http://schemas.microsoft.com/office/drawing/2014/main" id="{1FFDBB03-F298-4565-862B-C31775BEA9F3}"/>
              </a:ext>
            </a:extLst>
          </p:cNvPr>
          <p:cNvSpPr txBox="1">
            <a:spLocks noChangeArrowheads="1"/>
          </p:cNvSpPr>
          <p:nvPr userDrawn="1"/>
        </p:nvSpPr>
        <p:spPr bwMode="auto">
          <a:xfrm rot="16200000">
            <a:off x="-1098549" y="5462572"/>
            <a:ext cx="24384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a:defRPr sz="2800">
                <a:solidFill>
                  <a:schemeClr val="tx1"/>
                </a:solidFill>
                <a:latin typeface="Humanst521 BT" pitchFamily="34" charset="0"/>
              </a:defRPr>
            </a:lvl1pPr>
            <a:lvl2pPr marL="742950" indent="-285750">
              <a:defRPr sz="2800">
                <a:solidFill>
                  <a:schemeClr val="tx1"/>
                </a:solidFill>
                <a:latin typeface="Humanst521 BT" pitchFamily="34" charset="0"/>
              </a:defRPr>
            </a:lvl2pPr>
            <a:lvl3pPr marL="1143000" indent="-228600">
              <a:defRPr sz="2800">
                <a:solidFill>
                  <a:schemeClr val="tx1"/>
                </a:solidFill>
                <a:latin typeface="Humanst521 BT" pitchFamily="34" charset="0"/>
              </a:defRPr>
            </a:lvl3pPr>
            <a:lvl4pPr marL="1600200" indent="-228600">
              <a:defRPr sz="2800">
                <a:solidFill>
                  <a:schemeClr val="tx1"/>
                </a:solidFill>
                <a:latin typeface="Humanst521 BT" pitchFamily="34" charset="0"/>
              </a:defRPr>
            </a:lvl4pPr>
            <a:lvl5pPr marL="2057400" indent="-228600">
              <a:defRPr sz="2800">
                <a:solidFill>
                  <a:schemeClr val="tx1"/>
                </a:solidFill>
                <a:latin typeface="Humanst521 BT" pitchFamily="34" charset="0"/>
              </a:defRPr>
            </a:lvl5pPr>
            <a:lvl6pPr marL="2514600" indent="-228600" eaLnBrk="0" fontAlgn="base" hangingPunct="0">
              <a:spcBef>
                <a:spcPct val="0"/>
              </a:spcBef>
              <a:spcAft>
                <a:spcPct val="0"/>
              </a:spcAft>
              <a:defRPr sz="2800">
                <a:solidFill>
                  <a:schemeClr val="tx1"/>
                </a:solidFill>
                <a:latin typeface="Humanst521 BT" pitchFamily="34" charset="0"/>
              </a:defRPr>
            </a:lvl6pPr>
            <a:lvl7pPr marL="2971800" indent="-228600" eaLnBrk="0" fontAlgn="base" hangingPunct="0">
              <a:spcBef>
                <a:spcPct val="0"/>
              </a:spcBef>
              <a:spcAft>
                <a:spcPct val="0"/>
              </a:spcAft>
              <a:defRPr sz="2800">
                <a:solidFill>
                  <a:schemeClr val="tx1"/>
                </a:solidFill>
                <a:latin typeface="Humanst521 BT" pitchFamily="34" charset="0"/>
              </a:defRPr>
            </a:lvl7pPr>
            <a:lvl8pPr marL="3429000" indent="-228600" eaLnBrk="0" fontAlgn="base" hangingPunct="0">
              <a:spcBef>
                <a:spcPct val="0"/>
              </a:spcBef>
              <a:spcAft>
                <a:spcPct val="0"/>
              </a:spcAft>
              <a:defRPr sz="2800">
                <a:solidFill>
                  <a:schemeClr val="tx1"/>
                </a:solidFill>
                <a:latin typeface="Humanst521 BT" pitchFamily="34" charset="0"/>
              </a:defRPr>
            </a:lvl8pPr>
            <a:lvl9pPr marL="3886200" indent="-228600" eaLnBrk="0" fontAlgn="base" hangingPunct="0">
              <a:spcBef>
                <a:spcPct val="0"/>
              </a:spcBef>
              <a:spcAft>
                <a:spcPct val="0"/>
              </a:spcAft>
              <a:defRPr sz="2800">
                <a:solidFill>
                  <a:schemeClr val="tx1"/>
                </a:solidFill>
                <a:latin typeface="Humanst521 BT" pitchFamily="34" charset="0"/>
              </a:defRPr>
            </a:lvl9pPr>
          </a:lstStyle>
          <a:p>
            <a:pPr eaLnBrk="1" hangingPunct="1">
              <a:spcBef>
                <a:spcPct val="50000"/>
              </a:spcBef>
              <a:defRPr/>
            </a:pPr>
            <a:r>
              <a:rPr lang="en-US" altLang="en-US" sz="700" dirty="0">
                <a:solidFill>
                  <a:schemeClr val="bg1">
                    <a:lumMod val="65000"/>
                  </a:schemeClr>
                </a:solidFill>
                <a:latin typeface="Segoe UI" panose="020B0502040204020203" pitchFamily="34" charset="0"/>
                <a:cs typeface="Segoe UI" panose="020B0502040204020203" pitchFamily="34" charset="0"/>
              </a:rPr>
              <a:t>updatefooter0323.pptx/</a:t>
            </a:r>
            <a:fld id="{3587B205-D543-4E3E-B23B-C20DB7518250}" type="slidenum">
              <a:rPr lang="en-US" altLang="en-US" sz="700" smtClean="0">
                <a:solidFill>
                  <a:schemeClr val="bg1">
                    <a:lumMod val="65000"/>
                  </a:schemeClr>
                </a:solidFill>
                <a:latin typeface="Segoe UI" panose="020B0502040204020203" pitchFamily="34" charset="0"/>
                <a:cs typeface="Segoe UI" panose="020B0502040204020203" pitchFamily="34" charset="0"/>
              </a:rPr>
              <a:pPr eaLnBrk="1" hangingPunct="1">
                <a:spcBef>
                  <a:spcPct val="50000"/>
                </a:spcBef>
                <a:defRPr/>
              </a:pPr>
              <a:t>‹#›</a:t>
            </a:fld>
            <a:endParaRPr lang="en-US" altLang="en-US" sz="700" dirty="0">
              <a:solidFill>
                <a:schemeClr val="bg1">
                  <a:lumMod val="6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989063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818"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21" r:id="rId20"/>
    <p:sldLayoutId id="2147483822" r:id="rId21"/>
    <p:sldLayoutId id="2147483824" r:id="rId22"/>
    <p:sldLayoutId id="2147483825" r:id="rId23"/>
  </p:sldLayoutIdLst>
  <p:hf hdr="0" dt="0"/>
  <p:txStyles>
    <p:titleStyle>
      <a:lvl1pPr algn="l" defTabSz="914400" rtl="0" eaLnBrk="1" latinLnBrk="0" hangingPunct="1">
        <a:lnSpc>
          <a:spcPct val="100000"/>
        </a:lnSpc>
        <a:spcBef>
          <a:spcPct val="0"/>
        </a:spcBef>
        <a:buNone/>
        <a:defRPr sz="3600" kern="1200">
          <a:solidFill>
            <a:schemeClr val="tx1"/>
          </a:solidFill>
          <a:latin typeface="Segoe UI Light" panose="020B0502040204020203" pitchFamily="34" charset="0"/>
          <a:ea typeface="+mj-ea"/>
          <a:cs typeface="Segoe UI Light" panose="020B0502040204020203" pitchFamily="34" charset="0"/>
        </a:defRPr>
      </a:lvl1pPr>
    </p:titleStyle>
    <p:bodyStyle>
      <a:lvl1pPr marL="182880" indent="-182880" algn="l" defTabSz="914400" rtl="0" eaLnBrk="1" latinLnBrk="0" hangingPunct="1">
        <a:lnSpc>
          <a:spcPct val="100000"/>
        </a:lnSpc>
        <a:spcBef>
          <a:spcPts val="600"/>
        </a:spcBef>
        <a:buClr>
          <a:srgbClr val="003CB9"/>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457200" indent="-182880" algn="l" defTabSz="914400" rtl="0" eaLnBrk="1" latinLnBrk="0" hangingPunct="1">
        <a:lnSpc>
          <a:spcPct val="100000"/>
        </a:lnSpc>
        <a:spcBef>
          <a:spcPts val="600"/>
        </a:spcBef>
        <a:buClr>
          <a:srgbClr val="2163D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731520" indent="-228600" algn="l" defTabSz="914400" rtl="0" eaLnBrk="1" latinLnBrk="0" hangingPunct="1">
        <a:lnSpc>
          <a:spcPct val="100000"/>
        </a:lnSpc>
        <a:spcBef>
          <a:spcPts val="600"/>
        </a:spcBef>
        <a:buClr>
          <a:srgbClr val="FAA41A"/>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005840" indent="-182880" algn="l" defTabSz="914400" rtl="0" eaLnBrk="1" latinLnBrk="0" hangingPunct="1">
        <a:lnSpc>
          <a:spcPct val="90000"/>
        </a:lnSpc>
        <a:spcBef>
          <a:spcPts val="1000"/>
        </a:spcBef>
        <a:buClr>
          <a:srgbClr val="333333"/>
        </a:buClr>
        <a:buFont typeface="Segoe UI Light"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1280160" indent="-182880" algn="l" defTabSz="914400" rtl="0" eaLnBrk="1" latinLnBrk="0" hangingPunct="1">
        <a:lnSpc>
          <a:spcPct val="90000"/>
        </a:lnSpc>
        <a:spcBef>
          <a:spcPts val="1000"/>
        </a:spcBef>
        <a:buClr>
          <a:srgbClr val="333333"/>
        </a:buClr>
        <a:buFont typeface="Segoe UI Light"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7.jpg"/><Relationship Id="rId5" Type="http://schemas.openxmlformats.org/officeDocument/2006/relationships/image" Target="../media/image16.png"/><Relationship Id="rId10"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sdeslauriers@Carollo.com"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asaweb.org/wp-content/uploads/2022/04/4-28-22-CTR-EICG_CASAOnePageIssue-Approach_March2022.pdf"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602169-0127-4C82-8BB3-4B6FDFEAB088}"/>
              </a:ext>
            </a:extLst>
          </p:cNvPr>
          <p:cNvSpPr>
            <a:spLocks noGrp="1"/>
          </p:cNvSpPr>
          <p:nvPr>
            <p:ph type="body" sz="quarter" idx="20"/>
          </p:nvPr>
        </p:nvSpPr>
        <p:spPr/>
        <p:txBody>
          <a:bodyPr/>
          <a:lstStyle/>
          <a:p>
            <a:r>
              <a:rPr lang="en-US" dirty="0"/>
              <a:t>CVCWA / MAY 11, 2023</a:t>
            </a:r>
          </a:p>
        </p:txBody>
      </p:sp>
      <p:sp>
        <p:nvSpPr>
          <p:cNvPr id="7" name="Text Placeholder 6">
            <a:extLst>
              <a:ext uri="{FF2B5EF4-FFF2-40B4-BE49-F238E27FC236}">
                <a16:creationId xmlns:a16="http://schemas.microsoft.com/office/drawing/2014/main" id="{1282FD8E-7BB1-41E6-8ADA-2EB8483E126E}"/>
              </a:ext>
            </a:extLst>
          </p:cNvPr>
          <p:cNvSpPr>
            <a:spLocks noGrp="1"/>
          </p:cNvSpPr>
          <p:nvPr>
            <p:ph type="body" sz="quarter" idx="15"/>
          </p:nvPr>
        </p:nvSpPr>
        <p:spPr>
          <a:xfrm>
            <a:off x="660062" y="4426000"/>
            <a:ext cx="7530134" cy="400110"/>
          </a:xfrm>
        </p:spPr>
        <p:txBody>
          <a:bodyPr/>
          <a:lstStyle/>
          <a:p>
            <a:pPr>
              <a:spcBef>
                <a:spcPts val="0"/>
              </a:spcBef>
            </a:pPr>
            <a:r>
              <a:rPr lang="en-US" dirty="0"/>
              <a:t>Carollo / California Association of Sanitation Agencies (CASA)</a:t>
            </a:r>
          </a:p>
        </p:txBody>
      </p:sp>
      <p:sp>
        <p:nvSpPr>
          <p:cNvPr id="3" name="Text Placeholder 2">
            <a:extLst>
              <a:ext uri="{FF2B5EF4-FFF2-40B4-BE49-F238E27FC236}">
                <a16:creationId xmlns:a16="http://schemas.microsoft.com/office/drawing/2014/main" id="{314BD9EA-3244-6B41-459E-BFBFC06033A4}"/>
              </a:ext>
            </a:extLst>
          </p:cNvPr>
          <p:cNvSpPr>
            <a:spLocks noGrp="1"/>
          </p:cNvSpPr>
          <p:nvPr>
            <p:ph type="body" sz="quarter" idx="16"/>
          </p:nvPr>
        </p:nvSpPr>
        <p:spPr>
          <a:xfrm>
            <a:off x="660062" y="3826760"/>
            <a:ext cx="5192098" cy="461665"/>
          </a:xfrm>
        </p:spPr>
        <p:txBody>
          <a:bodyPr/>
          <a:lstStyle/>
          <a:p>
            <a:r>
              <a:rPr lang="en-US" dirty="0"/>
              <a:t>Sarah A. Deslauriers, PE, ENV SP</a:t>
            </a:r>
          </a:p>
        </p:txBody>
      </p:sp>
      <p:sp>
        <p:nvSpPr>
          <p:cNvPr id="20" name="Text Placeholder 19">
            <a:extLst>
              <a:ext uri="{FF2B5EF4-FFF2-40B4-BE49-F238E27FC236}">
                <a16:creationId xmlns:a16="http://schemas.microsoft.com/office/drawing/2014/main" id="{02AD8ED9-C442-2DE0-1BA4-7E88ACD95B95}"/>
              </a:ext>
            </a:extLst>
          </p:cNvPr>
          <p:cNvSpPr>
            <a:spLocks noGrp="1"/>
          </p:cNvSpPr>
          <p:nvPr>
            <p:ph type="body" sz="quarter" idx="24"/>
          </p:nvPr>
        </p:nvSpPr>
        <p:spPr>
          <a:xfrm>
            <a:off x="660062" y="1569063"/>
            <a:ext cx="10255588" cy="1588127"/>
          </a:xfrm>
        </p:spPr>
        <p:txBody>
          <a:bodyPr/>
          <a:lstStyle/>
          <a:p>
            <a:r>
              <a:rPr lang="en-US" sz="5400" dirty="0"/>
              <a:t>POTW Requirements Beyond Effluent: Air, Fleet/Fuel, Land</a:t>
            </a:r>
          </a:p>
        </p:txBody>
      </p:sp>
      <p:pic>
        <p:nvPicPr>
          <p:cNvPr id="16" name="Picture 15">
            <a:extLst>
              <a:ext uri="{FF2B5EF4-FFF2-40B4-BE49-F238E27FC236}">
                <a16:creationId xmlns:a16="http://schemas.microsoft.com/office/drawing/2014/main" id="{086A8129-D1A5-C76E-578B-2EFA1D53E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196" y="6007346"/>
            <a:ext cx="1184910" cy="643255"/>
          </a:xfrm>
          <a:prstGeom prst="rect">
            <a:avLst/>
          </a:prstGeom>
        </p:spPr>
      </p:pic>
    </p:spTree>
    <p:extLst>
      <p:ext uri="{BB962C8B-B14F-4D97-AF65-F5344CB8AC3E}">
        <p14:creationId xmlns:p14="http://schemas.microsoft.com/office/powerpoint/2010/main" val="227070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Google Shape;436;p69">
            <a:extLst>
              <a:ext uri="{FF2B5EF4-FFF2-40B4-BE49-F238E27FC236}">
                <a16:creationId xmlns:a16="http://schemas.microsoft.com/office/drawing/2014/main" id="{6228B7D3-FD7F-F46C-0599-B68102149B4B}"/>
              </a:ext>
            </a:extLst>
          </p:cNvPr>
          <p:cNvSpPr txBox="1">
            <a:spLocks noGrp="1"/>
          </p:cNvSpPr>
          <p:nvPr>
            <p:ph type="title"/>
          </p:nvPr>
        </p:nvSpPr>
        <p:spPr/>
        <p:txBody>
          <a:bodyPr/>
          <a:lstStyle/>
          <a:p>
            <a:r>
              <a:rPr lang="en-US" dirty="0">
                <a:sym typeface="Proxima Nova Semibold"/>
              </a:rPr>
              <a:t>Benefits of biosolids</a:t>
            </a:r>
          </a:p>
        </p:txBody>
      </p:sp>
      <p:sp>
        <p:nvSpPr>
          <p:cNvPr id="12291" name="Google Shape;437;p69">
            <a:extLst>
              <a:ext uri="{FF2B5EF4-FFF2-40B4-BE49-F238E27FC236}">
                <a16:creationId xmlns:a16="http://schemas.microsoft.com/office/drawing/2014/main" id="{61FD99B2-675E-1766-EA67-BACA9228C711}"/>
              </a:ext>
            </a:extLst>
          </p:cNvPr>
          <p:cNvSpPr>
            <a:spLocks noGrp="1"/>
          </p:cNvSpPr>
          <p:nvPr>
            <p:ph type="body" idx="1"/>
          </p:nvPr>
        </p:nvSpPr>
        <p:spPr>
          <a:xfrm>
            <a:off x="304800" y="1345538"/>
            <a:ext cx="11360800" cy="4555200"/>
          </a:xfrm>
        </p:spPr>
        <p:txBody>
          <a:bodyPr/>
          <a:lstStyle/>
          <a:p>
            <a:r>
              <a:rPr lang="en-US" altLang="en-US" sz="2400" dirty="0">
                <a:sym typeface="Proxima Nova" charset="0"/>
              </a:rPr>
              <a:t>Offset inorganic fertilizer use</a:t>
            </a:r>
          </a:p>
          <a:p>
            <a:r>
              <a:rPr lang="en-US" altLang="en-US" sz="2400" dirty="0">
                <a:sym typeface="Proxima Nova" charset="0"/>
              </a:rPr>
              <a:t>Increase soil carbon content/stability</a:t>
            </a:r>
          </a:p>
          <a:p>
            <a:r>
              <a:rPr lang="en-US" altLang="en-US" sz="2400" dirty="0">
                <a:sym typeface="Proxima Nova" charset="0"/>
              </a:rPr>
              <a:t>Increase water holding capacity</a:t>
            </a:r>
          </a:p>
          <a:p>
            <a:r>
              <a:rPr lang="en-US" altLang="en-US" sz="2400" dirty="0">
                <a:sym typeface="Proxima Nova" charset="0"/>
              </a:rPr>
              <a:t>Increase nutrient use efficiency</a:t>
            </a:r>
          </a:p>
          <a:p>
            <a:r>
              <a:rPr lang="en-US" altLang="en-US" sz="2400" dirty="0">
                <a:sym typeface="Proxima Nova" charset="0"/>
              </a:rPr>
              <a:t>Increase crop yield</a:t>
            </a:r>
          </a:p>
          <a:p>
            <a:r>
              <a:rPr lang="en-US" altLang="en-US" sz="2400" dirty="0">
                <a:sym typeface="Proxima Nova" charset="0"/>
              </a:rPr>
              <a:t>Sequester carbon in the soil</a:t>
            </a:r>
            <a:endParaRPr lang="en-US" altLang="en-US" dirty="0">
              <a:sym typeface="Proxima Nova" charset="0"/>
            </a:endParaRPr>
          </a:p>
        </p:txBody>
      </p:sp>
      <p:pic>
        <p:nvPicPr>
          <p:cNvPr id="12292" name="Google Shape;438;p69">
            <a:extLst>
              <a:ext uri="{FF2B5EF4-FFF2-40B4-BE49-F238E27FC236}">
                <a16:creationId xmlns:a16="http://schemas.microsoft.com/office/drawing/2014/main" id="{41033976-7A20-2D9F-0E37-74FC3E35B51D}"/>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8936"/>
          <a:stretch/>
        </p:blipFill>
        <p:spPr bwMode="auto">
          <a:xfrm>
            <a:off x="6321425" y="3902074"/>
            <a:ext cx="5626100" cy="279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Google Shape;439;p69">
            <a:extLst>
              <a:ext uri="{FF2B5EF4-FFF2-40B4-BE49-F238E27FC236}">
                <a16:creationId xmlns:a16="http://schemas.microsoft.com/office/drawing/2014/main" id="{EEEC305B-4B98-F531-CAD2-629D690B3E3F}"/>
              </a:ext>
            </a:extLst>
          </p:cNvPr>
          <p:cNvSpPr txBox="1">
            <a:spLocks noChangeArrowheads="1"/>
          </p:cNvSpPr>
          <p:nvPr/>
        </p:nvSpPr>
        <p:spPr bwMode="auto">
          <a:xfrm>
            <a:off x="6327775" y="3957638"/>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Without Biosolids</a:t>
            </a:r>
          </a:p>
        </p:txBody>
      </p:sp>
      <p:sp>
        <p:nvSpPr>
          <p:cNvPr id="12294" name="Google Shape;440;p69">
            <a:extLst>
              <a:ext uri="{FF2B5EF4-FFF2-40B4-BE49-F238E27FC236}">
                <a16:creationId xmlns:a16="http://schemas.microsoft.com/office/drawing/2014/main" id="{7BA47085-1121-6A1C-7317-896CE414AF09}"/>
              </a:ext>
            </a:extLst>
          </p:cNvPr>
          <p:cNvSpPr txBox="1">
            <a:spLocks noChangeArrowheads="1"/>
          </p:cNvSpPr>
          <p:nvPr/>
        </p:nvSpPr>
        <p:spPr bwMode="auto">
          <a:xfrm>
            <a:off x="9224963" y="3957638"/>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With Biosolids</a:t>
            </a:r>
          </a:p>
        </p:txBody>
      </p:sp>
      <p:sp>
        <p:nvSpPr>
          <p:cNvPr id="9" name="Google Shape;456;p71">
            <a:extLst>
              <a:ext uri="{FF2B5EF4-FFF2-40B4-BE49-F238E27FC236}">
                <a16:creationId xmlns:a16="http://schemas.microsoft.com/office/drawing/2014/main" id="{733F8F08-EA3B-A7E8-5A03-DD3B9835A178}"/>
              </a:ext>
            </a:extLst>
          </p:cNvPr>
          <p:cNvSpPr txBox="1">
            <a:spLocks/>
          </p:cNvSpPr>
          <p:nvPr/>
        </p:nvSpPr>
        <p:spPr bwMode="auto">
          <a:xfrm>
            <a:off x="929337" y="3787775"/>
            <a:ext cx="4678983" cy="2270125"/>
          </a:xfrm>
          <a:prstGeom prst="rect">
            <a:avLst/>
          </a:prstGeom>
          <a:noFill/>
          <a:ln>
            <a:noFill/>
          </a:ln>
        </p:spPr>
        <p:txBody>
          <a:bodyPr spcFirstLastPara="1" lIns="91425" tIns="91425" rIns="91425" bIns="91425"/>
          <a:lstStyle>
            <a:lvl1pPr algn="l" rtl="0" eaLnBrk="0" fontAlgn="base" hangingPunct="0">
              <a:lnSpc>
                <a:spcPts val="4200"/>
              </a:lnSpc>
              <a:spcBef>
                <a:spcPct val="0"/>
              </a:spcBef>
              <a:spcAft>
                <a:spcPct val="0"/>
              </a:spcAft>
              <a:defRPr sz="4000" b="1" kern="1200">
                <a:solidFill>
                  <a:srgbClr val="1F5FA0"/>
                </a:solidFill>
                <a:latin typeface="+mj-lt"/>
                <a:ea typeface="MS PGothic" panose="020B0600070205080204" pitchFamily="34" charset="-128"/>
                <a:cs typeface="ＭＳ Ｐゴシック" charset="0"/>
              </a:defRPr>
            </a:lvl1pPr>
            <a:lvl2pPr algn="l" rtl="0" eaLnBrk="0" fontAlgn="base" hangingPunct="0">
              <a:lnSpc>
                <a:spcPts val="4200"/>
              </a:lnSpc>
              <a:spcBef>
                <a:spcPct val="0"/>
              </a:spcBef>
              <a:spcAft>
                <a:spcPct val="0"/>
              </a:spcAft>
              <a:defRPr sz="4000" b="1">
                <a:solidFill>
                  <a:srgbClr val="1F5FA0"/>
                </a:solidFill>
                <a:latin typeface="Calibri" pitchFamily="34" charset="0"/>
                <a:ea typeface="MS PGothic" panose="020B0600070205080204" pitchFamily="34" charset="-128"/>
                <a:cs typeface="ＭＳ Ｐゴシック" charset="0"/>
              </a:defRPr>
            </a:lvl2pPr>
            <a:lvl3pPr algn="l" rtl="0" eaLnBrk="0" fontAlgn="base" hangingPunct="0">
              <a:lnSpc>
                <a:spcPts val="4200"/>
              </a:lnSpc>
              <a:spcBef>
                <a:spcPct val="0"/>
              </a:spcBef>
              <a:spcAft>
                <a:spcPct val="0"/>
              </a:spcAft>
              <a:defRPr sz="4000" b="1">
                <a:solidFill>
                  <a:srgbClr val="1F5FA0"/>
                </a:solidFill>
                <a:latin typeface="Calibri" pitchFamily="34" charset="0"/>
                <a:ea typeface="MS PGothic" panose="020B0600070205080204" pitchFamily="34" charset="-128"/>
                <a:cs typeface="ＭＳ Ｐゴシック" charset="0"/>
              </a:defRPr>
            </a:lvl3pPr>
            <a:lvl4pPr algn="l" rtl="0" eaLnBrk="0" fontAlgn="base" hangingPunct="0">
              <a:lnSpc>
                <a:spcPts val="4200"/>
              </a:lnSpc>
              <a:spcBef>
                <a:spcPct val="0"/>
              </a:spcBef>
              <a:spcAft>
                <a:spcPct val="0"/>
              </a:spcAft>
              <a:defRPr sz="4000" b="1">
                <a:solidFill>
                  <a:srgbClr val="1F5FA0"/>
                </a:solidFill>
                <a:latin typeface="Calibri" pitchFamily="34" charset="0"/>
                <a:ea typeface="MS PGothic" panose="020B0600070205080204" pitchFamily="34" charset="-128"/>
                <a:cs typeface="ＭＳ Ｐゴシック" charset="0"/>
              </a:defRPr>
            </a:lvl4pPr>
            <a:lvl5pPr algn="l" rtl="0" eaLnBrk="0" fontAlgn="base" hangingPunct="0">
              <a:lnSpc>
                <a:spcPts val="4200"/>
              </a:lnSpc>
              <a:spcBef>
                <a:spcPct val="0"/>
              </a:spcBef>
              <a:spcAft>
                <a:spcPct val="0"/>
              </a:spcAft>
              <a:defRPr sz="4000" b="1">
                <a:solidFill>
                  <a:srgbClr val="1F5FA0"/>
                </a:solidFill>
                <a:latin typeface="Calibri" pitchFamily="34" charset="0"/>
                <a:ea typeface="MS PGothic" panose="020B0600070205080204" pitchFamily="3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nSpc>
                <a:spcPct val="102000"/>
              </a:lnSpc>
              <a:spcBef>
                <a:spcPts val="0"/>
              </a:spcBef>
              <a:spcAft>
                <a:spcPts val="0"/>
              </a:spcAft>
              <a:defRPr/>
            </a:pPr>
            <a:r>
              <a:rPr lang="en-US" sz="2200" b="0" dirty="0">
                <a:latin typeface="Segoe UI" panose="020B0502040204020203" pitchFamily="34" charset="0"/>
                <a:ea typeface="Proxima Nova"/>
                <a:cs typeface="Segoe UI" panose="020B0502040204020203" pitchFamily="34" charset="0"/>
                <a:sym typeface="Proxima Nova"/>
              </a:rPr>
              <a:t>...the 2022 Scoping Plan Update, 2022 and 2023 legislation, and SB 1383 regulations, target beneficial use of recycled organics, in turn, a shift in biosolids management away from ADC or disposal at landfills.</a:t>
            </a:r>
          </a:p>
        </p:txBody>
      </p:sp>
      <p:pic>
        <p:nvPicPr>
          <p:cNvPr id="3" name="Picture 2" descr="C:\Users\lboudeman\AppData\Local\Microsoft\Windows\INetCache\Content.Word\20190114_122010.jpg">
            <a:extLst>
              <a:ext uri="{FF2B5EF4-FFF2-40B4-BE49-F238E27FC236}">
                <a16:creationId xmlns:a16="http://schemas.microsoft.com/office/drawing/2014/main" id="{0ABB01B0-E62F-464E-3A67-B542579F7E99}"/>
              </a:ext>
            </a:extLst>
          </p:cNvPr>
          <p:cNvPicPr/>
          <p:nvPr/>
        </p:nvPicPr>
        <p:blipFill rotWithShape="1">
          <a:blip r:embed="rId4" cstate="print">
            <a:extLst>
              <a:ext uri="{28A0092B-C50C-407E-A947-70E740481C1C}">
                <a14:useLocalDpi xmlns:a14="http://schemas.microsoft.com/office/drawing/2010/main" val="0"/>
              </a:ext>
            </a:extLst>
          </a:blip>
          <a:srcRect l="10555" r="45781" b="33161"/>
          <a:stretch/>
        </p:blipFill>
        <p:spPr bwMode="auto">
          <a:xfrm rot="5400000">
            <a:off x="6413056" y="2121001"/>
            <a:ext cx="1488393" cy="1689351"/>
          </a:xfrm>
          <a:prstGeom prst="rect">
            <a:avLst/>
          </a:prstGeom>
          <a:solidFill>
            <a:schemeClr val="bg1"/>
          </a:solid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12448A5-D0D6-6440-5DC7-6955B428DB2E}"/>
              </a:ext>
            </a:extLst>
          </p:cNvPr>
          <p:cNvPicPr>
            <a:picLocks noChangeAspect="1"/>
          </p:cNvPicPr>
          <p:nvPr/>
        </p:nvPicPr>
        <p:blipFill rotWithShape="1">
          <a:blip r:embed="rId5"/>
          <a:srcRect l="16223" t="25664" r="38084" b="31750"/>
          <a:stretch/>
        </p:blipFill>
        <p:spPr>
          <a:xfrm>
            <a:off x="8062256" y="281503"/>
            <a:ext cx="2081520" cy="1791631"/>
          </a:xfrm>
          <a:prstGeom prst="rect">
            <a:avLst/>
          </a:prstGeom>
        </p:spPr>
      </p:pic>
      <p:pic>
        <p:nvPicPr>
          <p:cNvPr id="8" name="Picture 7" descr="A picture containing person, grass, outdoor, hand&#10;&#10;Description automatically generated">
            <a:extLst>
              <a:ext uri="{FF2B5EF4-FFF2-40B4-BE49-F238E27FC236}">
                <a16:creationId xmlns:a16="http://schemas.microsoft.com/office/drawing/2014/main" id="{65F44586-D25C-1394-7FA9-7D8ABA74AC3A}"/>
              </a:ext>
            </a:extLst>
          </p:cNvPr>
          <p:cNvPicPr>
            <a:picLocks noChangeAspect="1"/>
          </p:cNvPicPr>
          <p:nvPr/>
        </p:nvPicPr>
        <p:blipFill rotWithShape="1">
          <a:blip r:embed="rId6">
            <a:extLst>
              <a:ext uri="{28A0092B-C50C-407E-A947-70E740481C1C}">
                <a14:useLocalDpi xmlns:a14="http://schemas.microsoft.com/office/drawing/2010/main" val="0"/>
              </a:ext>
            </a:extLst>
          </a:blip>
          <a:srcRect t="21111" b="8999"/>
          <a:stretch/>
        </p:blipFill>
        <p:spPr>
          <a:xfrm>
            <a:off x="6312578" y="291793"/>
            <a:ext cx="1689353" cy="1769136"/>
          </a:xfrm>
          <a:prstGeom prst="rect">
            <a:avLst/>
          </a:prstGeom>
        </p:spPr>
      </p:pic>
      <p:pic>
        <p:nvPicPr>
          <p:cNvPr id="10" name="Picture 9" descr="A picture containing soil&#10;&#10;Description automatically generated">
            <a:extLst>
              <a:ext uri="{FF2B5EF4-FFF2-40B4-BE49-F238E27FC236}">
                <a16:creationId xmlns:a16="http://schemas.microsoft.com/office/drawing/2014/main" id="{5740EC19-8FC2-3572-6A4C-A3CBBFF938A8}"/>
              </a:ext>
            </a:extLst>
          </p:cNvPr>
          <p:cNvPicPr>
            <a:picLocks noChangeAspect="1"/>
          </p:cNvPicPr>
          <p:nvPr/>
        </p:nvPicPr>
        <p:blipFill rotWithShape="1">
          <a:blip r:embed="rId7">
            <a:extLst>
              <a:ext uri="{28A0092B-C50C-407E-A947-70E740481C1C}">
                <a14:useLocalDpi xmlns:a14="http://schemas.microsoft.com/office/drawing/2010/main" val="0"/>
              </a:ext>
            </a:extLst>
          </a:blip>
          <a:srcRect l="25958" t="4128" r="10209" b="98"/>
          <a:stretch/>
        </p:blipFill>
        <p:spPr>
          <a:xfrm rot="5400000">
            <a:off x="10177206" y="2023806"/>
            <a:ext cx="1609186" cy="1810802"/>
          </a:xfrm>
          <a:prstGeom prst="rect">
            <a:avLst/>
          </a:prstGeom>
        </p:spPr>
      </p:pic>
      <p:pic>
        <p:nvPicPr>
          <p:cNvPr id="11" name="Picture 2" descr="Nitrogen from biosolids can help urban soils and plant growth">
            <a:extLst>
              <a:ext uri="{FF2B5EF4-FFF2-40B4-BE49-F238E27FC236}">
                <a16:creationId xmlns:a16="http://schemas.microsoft.com/office/drawing/2014/main" id="{7F3EC23B-1256-B26E-8336-97E3B3B28B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768" t="1594" r="50967" b="32454"/>
          <a:stretch/>
        </p:blipFill>
        <p:spPr bwMode="auto">
          <a:xfrm>
            <a:off x="7845164" y="2185777"/>
            <a:ext cx="2081520" cy="15240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ACACC62-2940-CE09-26D4-7CE9A41BC20A}"/>
              </a:ext>
            </a:extLst>
          </p:cNvPr>
          <p:cNvPicPr/>
          <p:nvPr/>
        </p:nvPicPr>
        <p:blipFill rotWithShape="1">
          <a:blip r:embed="rId9" cstate="print">
            <a:extLst>
              <a:ext uri="{BEBA8EAE-BF5A-486C-A8C5-ECC9F3942E4B}">
                <a14:imgProps xmlns:a14="http://schemas.microsoft.com/office/drawing/2010/main">
                  <a14:imgLayer r:embed="rId10">
                    <a14:imgEffect>
                      <a14:backgroundRemoval t="21034" b="82452" l="2885" r="96795">
                        <a14:foregroundMark x1="16987" y1="28125" x2="16987" y2="28125"/>
                        <a14:foregroundMark x1="21955" y1="31490" x2="21955" y2="31490"/>
                        <a14:foregroundMark x1="7051" y1="29447" x2="7051" y2="29447"/>
                      </a14:backgroundRemoval>
                    </a14:imgEffect>
                  </a14:imgLayer>
                </a14:imgProps>
              </a:ext>
              <a:ext uri="{28A0092B-C50C-407E-A947-70E740481C1C}">
                <a14:useLocalDpi xmlns:a14="http://schemas.microsoft.com/office/drawing/2010/main" val="0"/>
              </a:ext>
            </a:extLst>
          </a:blip>
          <a:srcRect l="24166" t="32231" r="19751" b="24389"/>
          <a:stretch/>
        </p:blipFill>
        <p:spPr bwMode="auto">
          <a:xfrm rot="16200000">
            <a:off x="10198678" y="243810"/>
            <a:ext cx="1822168" cy="1878883"/>
          </a:xfrm>
          <a:prstGeom prst="rect">
            <a:avLst/>
          </a:prstGeom>
          <a:solidFill>
            <a:schemeClr val="bg1"/>
          </a:solid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B0F9AA7-7A8C-A8DA-F292-AF94BF6E6BCC}"/>
              </a:ext>
            </a:extLst>
          </p:cNvPr>
          <p:cNvSpPr>
            <a:spLocks noGrp="1"/>
          </p:cNvSpPr>
          <p:nvPr>
            <p:ph type="title"/>
          </p:nvPr>
        </p:nvSpPr>
        <p:spPr>
          <a:xfrm>
            <a:off x="736270" y="438911"/>
            <a:ext cx="10693730" cy="1161287"/>
          </a:xfrm>
        </p:spPr>
        <p:txBody>
          <a:bodyPr/>
          <a:lstStyle/>
          <a:p>
            <a:r>
              <a:rPr lang="en-US" dirty="0"/>
              <a:t>As PFAS and other concerns emerge, we pursue and participate in research to answer questions</a:t>
            </a:r>
          </a:p>
        </p:txBody>
      </p:sp>
      <p:sp>
        <p:nvSpPr>
          <p:cNvPr id="3" name="Content Placeholder 2">
            <a:extLst>
              <a:ext uri="{FF2B5EF4-FFF2-40B4-BE49-F238E27FC236}">
                <a16:creationId xmlns:a16="http://schemas.microsoft.com/office/drawing/2014/main" id="{E069E6E6-3C58-4B9D-820A-1EFF66161831}"/>
              </a:ext>
            </a:extLst>
          </p:cNvPr>
          <p:cNvSpPr>
            <a:spLocks noGrp="1"/>
          </p:cNvSpPr>
          <p:nvPr>
            <p:ph idx="1"/>
          </p:nvPr>
        </p:nvSpPr>
        <p:spPr>
          <a:xfrm>
            <a:off x="736270" y="1811528"/>
            <a:ext cx="10903712" cy="4370427"/>
          </a:xfrm>
        </p:spPr>
        <p:txBody>
          <a:bodyPr/>
          <a:lstStyle/>
          <a:p>
            <a:r>
              <a:rPr lang="en-US" sz="2400" dirty="0"/>
              <a:t>Benefits of biosolids</a:t>
            </a:r>
          </a:p>
          <a:p>
            <a:pPr lvl="1"/>
            <a:r>
              <a:rPr lang="en-US" dirty="0"/>
              <a:t>UC-Merced and Virginia Tech – carbon sequestration</a:t>
            </a:r>
          </a:p>
          <a:p>
            <a:pPr lvl="1"/>
            <a:r>
              <a:rPr lang="en-US" dirty="0"/>
              <a:t>Biosolids Emissions Assessment Model (BEAM) – GHG emissions comparison</a:t>
            </a:r>
          </a:p>
          <a:p>
            <a:pPr lvl="1"/>
            <a:endParaRPr lang="en-US" dirty="0"/>
          </a:p>
          <a:p>
            <a:r>
              <a:rPr lang="en-US" sz="2400" dirty="0"/>
              <a:t>Safety of biosolids (identify when pre-treatment/source control is needed)</a:t>
            </a:r>
          </a:p>
          <a:p>
            <a:pPr lvl="1"/>
            <a:r>
              <a:rPr lang="en-US" dirty="0"/>
              <a:t>EPA Evaluation of Pollutants in Biosolids – 4 projects awarded at $1.5M each</a:t>
            </a:r>
          </a:p>
          <a:p>
            <a:pPr lvl="1"/>
            <a:r>
              <a:rPr lang="en-US" dirty="0"/>
              <a:t>UC-Davis on potential plant uptake of PFAS</a:t>
            </a:r>
          </a:p>
          <a:p>
            <a:pPr lvl="1"/>
            <a:r>
              <a:rPr lang="en-US" dirty="0"/>
              <a:t>National Collaborative PFAS Study led by University of AZ</a:t>
            </a:r>
          </a:p>
          <a:p>
            <a:pPr lvl="1"/>
            <a:r>
              <a:rPr lang="en-US" dirty="0"/>
              <a:t>USDA NRCS Research on PFAS</a:t>
            </a:r>
          </a:p>
          <a:p>
            <a:pPr lvl="1"/>
            <a:r>
              <a:rPr lang="en-US" dirty="0"/>
              <a:t>SWRCB PFAS Investigative Order</a:t>
            </a:r>
          </a:p>
          <a:p>
            <a:pPr lvl="1"/>
            <a:r>
              <a:rPr lang="en-US" dirty="0"/>
              <a:t>SWRCB Microplastics Strategy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571F382-0CEF-6FE1-3F97-3BEF89BBAE76}"/>
              </a:ext>
            </a:extLst>
          </p:cNvPr>
          <p:cNvPicPr>
            <a:picLocks noChangeAspect="1"/>
          </p:cNvPicPr>
          <p:nvPr/>
        </p:nvPicPr>
        <p:blipFill rotWithShape="1">
          <a:blip r:embed="rId2"/>
          <a:srcRect t="14174"/>
          <a:stretch/>
        </p:blipFill>
        <p:spPr>
          <a:xfrm>
            <a:off x="922900" y="1754671"/>
            <a:ext cx="10346200" cy="5009856"/>
          </a:xfrm>
          <a:prstGeom prst="rect">
            <a:avLst/>
          </a:prstGeom>
        </p:spPr>
      </p:pic>
      <p:sp>
        <p:nvSpPr>
          <p:cNvPr id="6" name="Title 5">
            <a:extLst>
              <a:ext uri="{FF2B5EF4-FFF2-40B4-BE49-F238E27FC236}">
                <a16:creationId xmlns:a16="http://schemas.microsoft.com/office/drawing/2014/main" id="{27B45008-46B2-9929-C2AF-B1CDA3947997}"/>
              </a:ext>
            </a:extLst>
          </p:cNvPr>
          <p:cNvSpPr>
            <a:spLocks noGrp="1"/>
          </p:cNvSpPr>
          <p:nvPr>
            <p:ph type="title"/>
          </p:nvPr>
        </p:nvSpPr>
        <p:spPr>
          <a:xfrm>
            <a:off x="736270" y="400344"/>
            <a:ext cx="10866450" cy="1161287"/>
          </a:xfrm>
        </p:spPr>
        <p:txBody>
          <a:bodyPr/>
          <a:lstStyle/>
          <a:p>
            <a:r>
              <a:rPr lang="en-US" dirty="0">
                <a:solidFill>
                  <a:schemeClr val="accent3">
                    <a:lumMod val="75000"/>
                  </a:schemeClr>
                </a:solidFill>
              </a:rPr>
              <a:t>Using research findings to hold regulatory discussions to identify gaps (if any) and work to close those gaps</a:t>
            </a:r>
            <a:endParaRPr lang="en-US" dirty="0"/>
          </a:p>
        </p:txBody>
      </p:sp>
    </p:spTree>
    <p:extLst>
      <p:ext uri="{BB962C8B-B14F-4D97-AF65-F5344CB8AC3E}">
        <p14:creationId xmlns:p14="http://schemas.microsoft.com/office/powerpoint/2010/main" val="201471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1A605C-6E9A-459B-26E0-21CB5655A264}"/>
              </a:ext>
            </a:extLst>
          </p:cNvPr>
          <p:cNvPicPr>
            <a:picLocks noChangeAspect="1"/>
          </p:cNvPicPr>
          <p:nvPr/>
        </p:nvPicPr>
        <p:blipFill>
          <a:blip r:embed="rId2"/>
          <a:stretch>
            <a:fillRect/>
          </a:stretch>
        </p:blipFill>
        <p:spPr>
          <a:xfrm>
            <a:off x="6008872" y="1434337"/>
            <a:ext cx="5663749" cy="4165349"/>
          </a:xfrm>
          <a:prstGeom prst="rect">
            <a:avLst/>
          </a:prstGeom>
        </p:spPr>
      </p:pic>
      <p:sp>
        <p:nvSpPr>
          <p:cNvPr id="2" name="Title 1">
            <a:extLst>
              <a:ext uri="{FF2B5EF4-FFF2-40B4-BE49-F238E27FC236}">
                <a16:creationId xmlns:a16="http://schemas.microsoft.com/office/drawing/2014/main" id="{67CFC8AF-CFE4-FF6A-3797-730E0489225A}"/>
              </a:ext>
            </a:extLst>
          </p:cNvPr>
          <p:cNvSpPr>
            <a:spLocks noGrp="1"/>
          </p:cNvSpPr>
          <p:nvPr>
            <p:ph type="title"/>
          </p:nvPr>
        </p:nvSpPr>
        <p:spPr>
          <a:xfrm>
            <a:off x="609600" y="386443"/>
            <a:ext cx="10972800" cy="914400"/>
          </a:xfrm>
        </p:spPr>
        <p:txBody>
          <a:bodyPr/>
          <a:lstStyle/>
          <a:p>
            <a:r>
              <a:rPr lang="en-US" dirty="0"/>
              <a:t>In addition to research…</a:t>
            </a:r>
          </a:p>
        </p:txBody>
      </p:sp>
      <p:sp>
        <p:nvSpPr>
          <p:cNvPr id="3" name="Content Placeholder 2">
            <a:extLst>
              <a:ext uri="{FF2B5EF4-FFF2-40B4-BE49-F238E27FC236}">
                <a16:creationId xmlns:a16="http://schemas.microsoft.com/office/drawing/2014/main" id="{70051A3E-7ADD-BC78-19B0-C5B37E1D4854}"/>
              </a:ext>
            </a:extLst>
          </p:cNvPr>
          <p:cNvSpPr>
            <a:spLocks noGrp="1"/>
          </p:cNvSpPr>
          <p:nvPr>
            <p:ph idx="1"/>
          </p:nvPr>
        </p:nvSpPr>
        <p:spPr>
          <a:xfrm>
            <a:off x="519379" y="1344387"/>
            <a:ext cx="4906061" cy="2708434"/>
          </a:xfrm>
        </p:spPr>
        <p:txBody>
          <a:bodyPr/>
          <a:lstStyle/>
          <a:p>
            <a:r>
              <a:rPr lang="en-US" dirty="0"/>
              <a:t>Bay Area Biosolids Coalition is performing a RFI from solution providers on the latest developments in emerging technologies</a:t>
            </a:r>
          </a:p>
          <a:p>
            <a:r>
              <a:rPr lang="en-US" dirty="0"/>
              <a:t>CASA to summarize funding sources for biosolids related projects (including beneficial use of biosolids) </a:t>
            </a:r>
          </a:p>
          <a:p>
            <a:endParaRPr lang="en-US" dirty="0"/>
          </a:p>
        </p:txBody>
      </p:sp>
      <p:sp>
        <p:nvSpPr>
          <p:cNvPr id="7" name="TextBox 6">
            <a:extLst>
              <a:ext uri="{FF2B5EF4-FFF2-40B4-BE49-F238E27FC236}">
                <a16:creationId xmlns:a16="http://schemas.microsoft.com/office/drawing/2014/main" id="{95FFC0F6-0D93-BD8E-C429-E4FF176907C7}"/>
              </a:ext>
            </a:extLst>
          </p:cNvPr>
          <p:cNvSpPr txBox="1"/>
          <p:nvPr/>
        </p:nvSpPr>
        <p:spPr>
          <a:xfrm rot="19977480">
            <a:off x="7523122" y="2659391"/>
            <a:ext cx="4171457" cy="523220"/>
          </a:xfrm>
          <a:prstGeom prst="rect">
            <a:avLst/>
          </a:prstGeom>
          <a:noFill/>
        </p:spPr>
        <p:txBody>
          <a:bodyPr wrap="square" rtlCol="0">
            <a:spAutoFit/>
          </a:bodyPr>
          <a:lstStyle/>
          <a:p>
            <a:pPr algn="ctr"/>
            <a:r>
              <a:rPr lang="en-US" sz="2800" b="1" dirty="0"/>
              <a:t>Updating Matrix</a:t>
            </a:r>
          </a:p>
        </p:txBody>
      </p:sp>
    </p:spTree>
    <p:extLst>
      <p:ext uri="{BB962C8B-B14F-4D97-AF65-F5344CB8AC3E}">
        <p14:creationId xmlns:p14="http://schemas.microsoft.com/office/powerpoint/2010/main" val="312307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969111"/>
            <a:ext cx="5689600" cy="1404257"/>
          </a:xfrm>
        </p:spPr>
        <p:txBody>
          <a:bodyPr/>
          <a:lstStyle/>
          <a:p>
            <a:pPr algn="ctr"/>
            <a:r>
              <a:rPr lang="en-US" dirty="0"/>
              <a:t>Thank You!</a:t>
            </a:r>
            <a:br>
              <a:rPr lang="en-US" dirty="0"/>
            </a:br>
            <a:r>
              <a:rPr lang="en-US" sz="1800" dirty="0"/>
              <a:t>Sarah A. Deslauriers, PE, ENV SP</a:t>
            </a:r>
            <a:br>
              <a:rPr lang="en-US" sz="1800" dirty="0"/>
            </a:br>
            <a:r>
              <a:rPr lang="en-US" sz="1800" dirty="0">
                <a:hlinkClick r:id="rId2"/>
              </a:rPr>
              <a:t>sdeslauriers@Carollo.com</a:t>
            </a:r>
            <a:r>
              <a:rPr lang="en-US" sz="1800" dirty="0"/>
              <a:t>,  925-932-1710</a:t>
            </a:r>
            <a:br>
              <a:rPr lang="en-US" sz="1800" dirty="0"/>
            </a:br>
            <a:r>
              <a:rPr lang="en-US" sz="1800" dirty="0"/>
              <a:t>Carollo Resilience &amp; Sustainability Practice Director</a:t>
            </a:r>
            <a:br>
              <a:rPr lang="en-US" sz="1800" dirty="0"/>
            </a:br>
            <a:r>
              <a:rPr lang="en-US" sz="1800" dirty="0"/>
              <a:t>CASA Climate Change Program Manager</a:t>
            </a:r>
            <a:endParaRPr lang="en-US" dirty="0"/>
          </a:p>
        </p:txBody>
      </p:sp>
      <p:sp>
        <p:nvSpPr>
          <p:cNvPr id="4" name="Title 1">
            <a:extLst>
              <a:ext uri="{FF2B5EF4-FFF2-40B4-BE49-F238E27FC236}">
                <a16:creationId xmlns:a16="http://schemas.microsoft.com/office/drawing/2014/main" id="{A575B5C5-8450-4B84-B427-B49C3A80B60B}"/>
              </a:ext>
            </a:extLst>
          </p:cNvPr>
          <p:cNvSpPr txBox="1">
            <a:spLocks/>
          </p:cNvSpPr>
          <p:nvPr/>
        </p:nvSpPr>
        <p:spPr>
          <a:xfrm>
            <a:off x="4319195" y="782320"/>
            <a:ext cx="3553609" cy="770067"/>
          </a:xfrm>
          <a:prstGeom prst="rect">
            <a:avLst/>
          </a:prstGeom>
        </p:spPr>
        <p:txBody>
          <a:bodyPr vert="horz" lIns="91440" tIns="45720" rIns="91440" bIns="45720" rtlCol="0" anchor="t" anchorCtr="0">
            <a:noAutofit/>
          </a:bodyPr>
          <a:lstStyle>
            <a:lvl1pPr marL="341313" indent="-341313" algn="l" defTabSz="914400" rtl="0" eaLnBrk="1" latinLnBrk="0" hangingPunct="1">
              <a:lnSpc>
                <a:spcPct val="90000"/>
              </a:lnSpc>
              <a:spcBef>
                <a:spcPct val="0"/>
              </a:spcBef>
              <a:buClr>
                <a:srgbClr val="00B0F0"/>
              </a:buClr>
              <a:buFont typeface="Arial" panose="020B0604020202020204" pitchFamily="34" charset="0"/>
              <a:buNone/>
              <a:defRPr sz="3600" b="0" kern="1200" cap="none">
                <a:solidFill>
                  <a:schemeClr val="tx1"/>
                </a:solidFill>
                <a:latin typeface="+mj-lt"/>
                <a:ea typeface="+mj-ea"/>
                <a:cs typeface="+mj-cs"/>
              </a:defRPr>
            </a:lvl1pPr>
          </a:lstStyle>
          <a:p>
            <a:pPr algn="ctr"/>
            <a:r>
              <a:rPr lang="en-US" sz="3200" b="1" dirty="0"/>
              <a:t>Questions?</a:t>
            </a:r>
          </a:p>
        </p:txBody>
      </p:sp>
      <p:pic>
        <p:nvPicPr>
          <p:cNvPr id="6" name="Picture 7">
            <a:extLst>
              <a:ext uri="{FF2B5EF4-FFF2-40B4-BE49-F238E27FC236}">
                <a16:creationId xmlns:a16="http://schemas.microsoft.com/office/drawing/2014/main" id="{8B60F7B5-B141-4475-5068-F8702DECE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5" y="1694180"/>
            <a:ext cx="1162685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54CF1473-EBF7-F789-38CC-87297377D9D1}"/>
              </a:ext>
            </a:extLst>
          </p:cNvPr>
          <p:cNvSpPr txBox="1">
            <a:spLocks noChangeArrowheads="1"/>
          </p:cNvSpPr>
          <p:nvPr/>
        </p:nvSpPr>
        <p:spPr bwMode="auto">
          <a:xfrm>
            <a:off x="374015" y="1694180"/>
            <a:ext cx="2444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dirty="0"/>
              <a:t>Source: Mary Cousins, 2022</a:t>
            </a:r>
          </a:p>
        </p:txBody>
      </p:sp>
    </p:spTree>
    <p:extLst>
      <p:ext uri="{BB962C8B-B14F-4D97-AF65-F5344CB8AC3E}">
        <p14:creationId xmlns:p14="http://schemas.microsoft.com/office/powerpoint/2010/main" val="271180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611075-8488-4919-BFE1-9967C0236E8A}"/>
              </a:ext>
            </a:extLst>
          </p:cNvPr>
          <p:cNvSpPr>
            <a:spLocks noGrp="1"/>
          </p:cNvSpPr>
          <p:nvPr>
            <p:ph type="body" sz="quarter" idx="15"/>
          </p:nvPr>
        </p:nvSpPr>
        <p:spPr/>
        <p:txBody>
          <a:bodyPr/>
          <a:lstStyle/>
          <a:p>
            <a:r>
              <a:rPr lang="en-US" dirty="0"/>
              <a:t>01</a:t>
            </a:r>
          </a:p>
        </p:txBody>
      </p:sp>
      <p:sp>
        <p:nvSpPr>
          <p:cNvPr id="3" name="Title 2">
            <a:extLst>
              <a:ext uri="{FF2B5EF4-FFF2-40B4-BE49-F238E27FC236}">
                <a16:creationId xmlns:a16="http://schemas.microsoft.com/office/drawing/2014/main" id="{39321C68-D04E-45E9-8E24-C6FB8F3CF5FA}"/>
              </a:ext>
            </a:extLst>
          </p:cNvPr>
          <p:cNvSpPr>
            <a:spLocks noGrp="1"/>
          </p:cNvSpPr>
          <p:nvPr>
            <p:ph type="title"/>
          </p:nvPr>
        </p:nvSpPr>
        <p:spPr>
          <a:xfrm>
            <a:off x="3484880" y="2637633"/>
            <a:ext cx="8054848" cy="1569660"/>
          </a:xfrm>
        </p:spPr>
        <p:txBody>
          <a:bodyPr/>
          <a:lstStyle/>
          <a:p>
            <a:r>
              <a:rPr lang="en-US" dirty="0"/>
              <a:t>Air: CARB Air Toxics Reporting Requirements</a:t>
            </a:r>
          </a:p>
        </p:txBody>
      </p:sp>
      <p:pic>
        <p:nvPicPr>
          <p:cNvPr id="2" name="Picture 1">
            <a:extLst>
              <a:ext uri="{FF2B5EF4-FFF2-40B4-BE49-F238E27FC236}">
                <a16:creationId xmlns:a16="http://schemas.microsoft.com/office/drawing/2014/main" id="{F56EED39-F2FE-4ED4-BABF-FDE7F347A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196" y="6007346"/>
            <a:ext cx="1184910" cy="643255"/>
          </a:xfrm>
          <a:prstGeom prst="rect">
            <a:avLst/>
          </a:prstGeom>
        </p:spPr>
      </p:pic>
    </p:spTree>
    <p:extLst>
      <p:ext uri="{BB962C8B-B14F-4D97-AF65-F5344CB8AC3E}">
        <p14:creationId xmlns:p14="http://schemas.microsoft.com/office/powerpoint/2010/main" val="59725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70" y="438911"/>
            <a:ext cx="9840290" cy="1161287"/>
          </a:xfrm>
        </p:spPr>
        <p:txBody>
          <a:bodyPr/>
          <a:lstStyle/>
          <a:p>
            <a:r>
              <a:rPr lang="en-US" dirty="0"/>
              <a:t>CARB’s updated Criteria Air Pollutant &amp; Toxic Air Contaminant Reporting (CTR) effective Jan 1, 2022</a:t>
            </a:r>
          </a:p>
        </p:txBody>
      </p:sp>
      <p:sp>
        <p:nvSpPr>
          <p:cNvPr id="5" name="Content Placeholder 4">
            <a:extLst>
              <a:ext uri="{FF2B5EF4-FFF2-40B4-BE49-F238E27FC236}">
                <a16:creationId xmlns:a16="http://schemas.microsoft.com/office/drawing/2014/main" id="{1C33FCF5-3771-4DDF-BEFF-A49DDFEAA60B}"/>
              </a:ext>
            </a:extLst>
          </p:cNvPr>
          <p:cNvSpPr>
            <a:spLocks noGrp="1"/>
          </p:cNvSpPr>
          <p:nvPr>
            <p:ph idx="1"/>
          </p:nvPr>
        </p:nvSpPr>
        <p:spPr>
          <a:xfrm>
            <a:off x="736270" y="1695612"/>
            <a:ext cx="11069650" cy="5001369"/>
          </a:xfrm>
        </p:spPr>
        <p:txBody>
          <a:bodyPr/>
          <a:lstStyle/>
          <a:p>
            <a:r>
              <a:rPr lang="en-US" sz="2400" dirty="0">
                <a:latin typeface="+mn-lt"/>
              </a:rPr>
              <a:t>AB 617 gives CARB authority to “harmonize” air monitoring, reporting, &amp; emission reductions from stationary sources across the state</a:t>
            </a:r>
          </a:p>
          <a:p>
            <a:r>
              <a:rPr lang="en-US" sz="2400" dirty="0">
                <a:latin typeface="+mn-lt"/>
                <a:cs typeface="Calibri" panose="020F0502020204030204" pitchFamily="34" charset="0"/>
              </a:rPr>
              <a:t>AB 2588 Hot Spots compound list is now &gt;1,700 compounds (from &gt;500), including PFAS:</a:t>
            </a:r>
          </a:p>
          <a:p>
            <a:pPr lvl="1"/>
            <a:r>
              <a:rPr lang="en-US" dirty="0">
                <a:latin typeface="+mn-lt"/>
                <a:cs typeface="Calibri" panose="020F0502020204030204" pitchFamily="34" charset="0"/>
              </a:rPr>
              <a:t>Many with u</a:t>
            </a:r>
            <a:r>
              <a:rPr lang="en-US" sz="2000" dirty="0">
                <a:latin typeface="+mn-lt"/>
                <a:cs typeface="Calibri" panose="020F0502020204030204" pitchFamily="34" charset="0"/>
              </a:rPr>
              <a:t>nknown toxicity levels</a:t>
            </a:r>
          </a:p>
          <a:p>
            <a:pPr lvl="1"/>
            <a:r>
              <a:rPr lang="en-US" dirty="0">
                <a:latin typeface="+mn-lt"/>
                <a:cs typeface="Calibri" panose="020F0502020204030204" pitchFamily="34" charset="0"/>
              </a:rPr>
              <a:t>Many with u</a:t>
            </a:r>
            <a:r>
              <a:rPr lang="en-US" sz="2000" dirty="0">
                <a:latin typeface="+mn-lt"/>
                <a:cs typeface="Calibri" panose="020F0502020204030204" pitchFamily="34" charset="0"/>
              </a:rPr>
              <a:t>nknown emission factors</a:t>
            </a:r>
          </a:p>
          <a:p>
            <a:pPr lvl="1"/>
            <a:r>
              <a:rPr lang="en-US" sz="2000" dirty="0">
                <a:latin typeface="+mn-lt"/>
                <a:cs typeface="Calibri" panose="020F0502020204030204" pitchFamily="34" charset="0"/>
              </a:rPr>
              <a:t>Many are not relevant to WWTPs</a:t>
            </a:r>
          </a:p>
          <a:p>
            <a:r>
              <a:rPr lang="en-US" sz="2400" dirty="0"/>
              <a:t>CASA negotiated phased compliance </a:t>
            </a:r>
            <a:r>
              <a:rPr lang="en-US" sz="2400" dirty="0">
                <a:effectLst/>
                <a:ea typeface="Calibri" panose="020F0502020204030204" pitchFamily="34" charset="0"/>
              </a:rPr>
              <a:t>(</a:t>
            </a:r>
            <a:r>
              <a:rPr lang="en-US" sz="2400" u="sng" dirty="0">
                <a:solidFill>
                  <a:srgbClr val="0000FF"/>
                </a:solidFill>
                <a:effectLst/>
                <a:ea typeface="Calibri" panose="020F0502020204030204" pitchFamily="34" charset="0"/>
                <a:hlinkClick r:id="rId3"/>
              </a:rPr>
              <a:t>summary</a:t>
            </a:r>
            <a:r>
              <a:rPr lang="en-US" sz="2400" dirty="0">
                <a:effectLst/>
                <a:ea typeface="Calibri" panose="020F0502020204030204" pitchFamily="34" charset="0"/>
              </a:rPr>
              <a:t>)</a:t>
            </a:r>
            <a:r>
              <a:rPr lang="en-US" sz="2400" dirty="0"/>
              <a:t>, allowing WWTPs to:</a:t>
            </a:r>
          </a:p>
          <a:p>
            <a:pPr lvl="1"/>
            <a:r>
              <a:rPr lang="en-US" dirty="0"/>
              <a:t>Report business as usual through 2028 (begin reporting in 2029)</a:t>
            </a:r>
          </a:p>
          <a:p>
            <a:pPr lvl="1"/>
            <a:r>
              <a:rPr lang="en-US" dirty="0"/>
              <a:t>Perform a “two-step process” for determining shortlist of compounds</a:t>
            </a:r>
          </a:p>
          <a:p>
            <a:pPr lvl="2"/>
            <a:r>
              <a:rPr lang="en-US" dirty="0"/>
              <a:t>Scan air space of unit processes to determine detectable compounds</a:t>
            </a:r>
          </a:p>
          <a:p>
            <a:pPr lvl="2"/>
            <a:r>
              <a:rPr lang="en-US" dirty="0"/>
              <a:t>Determine the sampling and analysis methods to quantify emissions</a:t>
            </a:r>
            <a:br>
              <a:rPr lang="en-US" dirty="0"/>
            </a:br>
            <a:r>
              <a:rPr lang="en-US" dirty="0"/>
              <a:t>(Mimic 1990 Pooled Emissions Estimation Program, PEEP)</a:t>
            </a:r>
          </a:p>
        </p:txBody>
      </p:sp>
    </p:spTree>
    <p:extLst>
      <p:ext uri="{BB962C8B-B14F-4D97-AF65-F5344CB8AC3E}">
        <p14:creationId xmlns:p14="http://schemas.microsoft.com/office/powerpoint/2010/main" val="93457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E803-0957-48F0-B3EF-8CF593302FEE}"/>
              </a:ext>
            </a:extLst>
          </p:cNvPr>
          <p:cNvSpPr>
            <a:spLocks noGrp="1"/>
          </p:cNvSpPr>
          <p:nvPr>
            <p:ph type="title"/>
          </p:nvPr>
        </p:nvSpPr>
        <p:spPr>
          <a:xfrm>
            <a:off x="736270" y="403353"/>
            <a:ext cx="9025128" cy="1161287"/>
          </a:xfrm>
        </p:spPr>
        <p:txBody>
          <a:bodyPr/>
          <a:lstStyle/>
          <a:p>
            <a:r>
              <a:rPr lang="en-US" dirty="0"/>
              <a:t>What does this mean for you?</a:t>
            </a:r>
          </a:p>
        </p:txBody>
      </p:sp>
      <p:sp>
        <p:nvSpPr>
          <p:cNvPr id="4" name="Content Placeholder 3">
            <a:extLst>
              <a:ext uri="{FF2B5EF4-FFF2-40B4-BE49-F238E27FC236}">
                <a16:creationId xmlns:a16="http://schemas.microsoft.com/office/drawing/2014/main" id="{12E4FA0A-607C-4947-8D56-91042958FD62}"/>
              </a:ext>
            </a:extLst>
          </p:cNvPr>
          <p:cNvSpPr>
            <a:spLocks noGrp="1"/>
          </p:cNvSpPr>
          <p:nvPr>
            <p:ph idx="1"/>
          </p:nvPr>
        </p:nvSpPr>
        <p:spPr>
          <a:xfrm>
            <a:off x="736270" y="1090168"/>
            <a:ext cx="10431602" cy="5586145"/>
          </a:xfrm>
        </p:spPr>
        <p:txBody>
          <a:bodyPr/>
          <a:lstStyle/>
          <a:p>
            <a:r>
              <a:rPr lang="en-US" sz="2400" dirty="0"/>
              <a:t>Who does this apply to?</a:t>
            </a:r>
          </a:p>
          <a:p>
            <a:pPr lvl="1"/>
            <a:r>
              <a:rPr lang="en-US" dirty="0"/>
              <a:t>≥5 MGD, uncovered primaries</a:t>
            </a:r>
          </a:p>
          <a:p>
            <a:pPr lvl="1"/>
            <a:r>
              <a:rPr lang="en-US" dirty="0"/>
              <a:t>≥10 MGD, covered primaries</a:t>
            </a:r>
          </a:p>
          <a:p>
            <a:r>
              <a:rPr lang="en-US" sz="2400" dirty="0"/>
              <a:t>What is required?</a:t>
            </a:r>
          </a:p>
          <a:p>
            <a:pPr lvl="1"/>
            <a:r>
              <a:rPr lang="en-US" dirty="0"/>
              <a:t>Participation in a two-step process (whether as a statewide group or individually)</a:t>
            </a:r>
          </a:p>
          <a:p>
            <a:endParaRPr lang="en-US" dirty="0"/>
          </a:p>
          <a:p>
            <a:endParaRPr lang="en-US" dirty="0"/>
          </a:p>
          <a:p>
            <a:endParaRPr lang="en-US" dirty="0"/>
          </a:p>
          <a:p>
            <a:endParaRPr lang="en-US" dirty="0"/>
          </a:p>
          <a:p>
            <a:endParaRPr lang="en-US" dirty="0"/>
          </a:p>
          <a:p>
            <a:endParaRPr lang="en-US" dirty="0"/>
          </a:p>
          <a:p>
            <a:r>
              <a:rPr lang="en-US" sz="2400" dirty="0"/>
              <a:t>How can we work together?</a:t>
            </a:r>
          </a:p>
          <a:p>
            <a:pPr lvl="1"/>
            <a:r>
              <a:rPr lang="en-US" dirty="0"/>
              <a:t>Participate in CASA’s Air Toxics Subgroup (email list and/or monthly meetings)</a:t>
            </a:r>
          </a:p>
          <a:p>
            <a:pPr lvl="1"/>
            <a:r>
              <a:rPr lang="en-US" b="1" dirty="0"/>
              <a:t>Next meeting: June 14</a:t>
            </a:r>
            <a:r>
              <a:rPr lang="en-US" b="1" baseline="30000" dirty="0"/>
              <a:t>th</a:t>
            </a:r>
            <a:r>
              <a:rPr lang="en-US" b="1" dirty="0"/>
              <a:t>, 1-2 pm</a:t>
            </a:r>
          </a:p>
        </p:txBody>
      </p:sp>
      <p:pic>
        <p:nvPicPr>
          <p:cNvPr id="1026" name="Picture 2">
            <a:extLst>
              <a:ext uri="{FF2B5EF4-FFF2-40B4-BE49-F238E27FC236}">
                <a16:creationId xmlns:a16="http://schemas.microsoft.com/office/drawing/2014/main" id="{86411F09-86BC-E5C1-7DF8-BAEFAC5D4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3199117"/>
            <a:ext cx="11161090" cy="218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CA364F8-DF1A-EDAE-0576-473F126D2D42}"/>
              </a:ext>
            </a:extLst>
          </p:cNvPr>
          <p:cNvSpPr/>
          <p:nvPr/>
        </p:nvSpPr>
        <p:spPr>
          <a:xfrm>
            <a:off x="736270" y="3592068"/>
            <a:ext cx="3104210" cy="16098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36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611075-8488-4919-BFE1-9967C0236E8A}"/>
              </a:ext>
            </a:extLst>
          </p:cNvPr>
          <p:cNvSpPr>
            <a:spLocks noGrp="1"/>
          </p:cNvSpPr>
          <p:nvPr>
            <p:ph type="body" sz="quarter" idx="15"/>
          </p:nvPr>
        </p:nvSpPr>
        <p:spPr/>
        <p:txBody>
          <a:bodyPr/>
          <a:lstStyle/>
          <a:p>
            <a:r>
              <a:rPr lang="en-US" dirty="0"/>
              <a:t>02</a:t>
            </a:r>
          </a:p>
        </p:txBody>
      </p:sp>
      <p:sp>
        <p:nvSpPr>
          <p:cNvPr id="3" name="Title 2">
            <a:extLst>
              <a:ext uri="{FF2B5EF4-FFF2-40B4-BE49-F238E27FC236}">
                <a16:creationId xmlns:a16="http://schemas.microsoft.com/office/drawing/2014/main" id="{39321C68-D04E-45E9-8E24-C6FB8F3CF5FA}"/>
              </a:ext>
            </a:extLst>
          </p:cNvPr>
          <p:cNvSpPr>
            <a:spLocks noGrp="1"/>
          </p:cNvSpPr>
          <p:nvPr>
            <p:ph type="title"/>
          </p:nvPr>
        </p:nvSpPr>
        <p:spPr>
          <a:xfrm>
            <a:off x="3484880" y="2637633"/>
            <a:ext cx="8009128" cy="1569660"/>
          </a:xfrm>
        </p:spPr>
        <p:txBody>
          <a:bodyPr/>
          <a:lstStyle/>
          <a:p>
            <a:r>
              <a:rPr lang="en-US" dirty="0"/>
              <a:t>Fleet: CARB Advanced Clean Fleet (ACF) Regulations</a:t>
            </a:r>
          </a:p>
        </p:txBody>
      </p:sp>
      <p:pic>
        <p:nvPicPr>
          <p:cNvPr id="2" name="Picture 1">
            <a:extLst>
              <a:ext uri="{FF2B5EF4-FFF2-40B4-BE49-F238E27FC236}">
                <a16:creationId xmlns:a16="http://schemas.microsoft.com/office/drawing/2014/main" id="{D827F4A3-DE46-C6BE-09E4-DE213BF2B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196" y="6007346"/>
            <a:ext cx="1184910" cy="643255"/>
          </a:xfrm>
          <a:prstGeom prst="rect">
            <a:avLst/>
          </a:prstGeom>
        </p:spPr>
      </p:pic>
    </p:spTree>
    <p:extLst>
      <p:ext uri="{BB962C8B-B14F-4D97-AF65-F5344CB8AC3E}">
        <p14:creationId xmlns:p14="http://schemas.microsoft.com/office/powerpoint/2010/main" val="11145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A7A9F6F-BA4F-6497-168E-A6229F95290F}"/>
              </a:ext>
            </a:extLst>
          </p:cNvPr>
          <p:cNvPicPr>
            <a:picLocks noChangeAspect="1"/>
          </p:cNvPicPr>
          <p:nvPr/>
        </p:nvPicPr>
        <p:blipFill rotWithShape="1">
          <a:blip r:embed="rId2"/>
          <a:srcRect l="1660" t="2792" r="3428"/>
          <a:stretch/>
        </p:blipFill>
        <p:spPr>
          <a:xfrm>
            <a:off x="9306560" y="2103120"/>
            <a:ext cx="2641600" cy="3159760"/>
          </a:xfrm>
          <a:prstGeom prst="rect">
            <a:avLst/>
          </a:prstGeom>
        </p:spPr>
      </p:pic>
      <p:sp>
        <p:nvSpPr>
          <p:cNvPr id="2" name="Title 1">
            <a:extLst>
              <a:ext uri="{FF2B5EF4-FFF2-40B4-BE49-F238E27FC236}">
                <a16:creationId xmlns:a16="http://schemas.microsoft.com/office/drawing/2014/main" id="{E6848BE8-F548-A831-86D6-803F3ACC42C6}"/>
              </a:ext>
            </a:extLst>
          </p:cNvPr>
          <p:cNvSpPr>
            <a:spLocks noGrp="1"/>
          </p:cNvSpPr>
          <p:nvPr>
            <p:ph type="title"/>
          </p:nvPr>
        </p:nvSpPr>
        <p:spPr>
          <a:xfrm>
            <a:off x="736270" y="438911"/>
            <a:ext cx="10866450" cy="1161287"/>
          </a:xfrm>
        </p:spPr>
        <p:txBody>
          <a:bodyPr/>
          <a:lstStyle/>
          <a:p>
            <a:r>
              <a:rPr lang="en-US" dirty="0"/>
              <a:t>ACF Regulations adopted April 28th require transition of medium- to heavy-duty vehicles to zero-emission! </a:t>
            </a:r>
          </a:p>
        </p:txBody>
      </p:sp>
      <p:sp>
        <p:nvSpPr>
          <p:cNvPr id="14" name="Content Placeholder 13">
            <a:extLst>
              <a:ext uri="{FF2B5EF4-FFF2-40B4-BE49-F238E27FC236}">
                <a16:creationId xmlns:a16="http://schemas.microsoft.com/office/drawing/2014/main" id="{3570436D-A7A9-ABD9-4C4E-6491D06949A5}"/>
              </a:ext>
            </a:extLst>
          </p:cNvPr>
          <p:cNvSpPr>
            <a:spLocks noGrp="1"/>
          </p:cNvSpPr>
          <p:nvPr>
            <p:ph sz="quarter" idx="12"/>
          </p:nvPr>
        </p:nvSpPr>
        <p:spPr>
          <a:xfrm>
            <a:off x="736270" y="1833218"/>
            <a:ext cx="9017330" cy="4585871"/>
          </a:xfrm>
        </p:spPr>
        <p:txBody>
          <a:bodyPr/>
          <a:lstStyle/>
          <a:p>
            <a:pPr marL="0" lvl="1" indent="0">
              <a:buNone/>
            </a:pPr>
            <a:r>
              <a:rPr lang="en-US" b="1" dirty="0">
                <a:solidFill>
                  <a:srgbClr val="040C14"/>
                </a:solidFill>
              </a:rPr>
              <a:t>Public Fleets Regulation</a:t>
            </a:r>
          </a:p>
          <a:p>
            <a:pPr marL="174625" lvl="1"/>
            <a:r>
              <a:rPr lang="en-US" sz="2000" dirty="0">
                <a:solidFill>
                  <a:srgbClr val="040C14"/>
                </a:solidFill>
              </a:rPr>
              <a:t>Applies to State and local government fleets (city, county, special district, State agency)</a:t>
            </a:r>
          </a:p>
          <a:p>
            <a:pPr marL="174625" lvl="1"/>
            <a:r>
              <a:rPr lang="en-US" sz="2000" b="1" dirty="0">
                <a:solidFill>
                  <a:srgbClr val="040C14"/>
                </a:solidFill>
              </a:rPr>
              <a:t>If NOT considered</a:t>
            </a:r>
            <a:r>
              <a:rPr lang="en-US" sz="2000" dirty="0">
                <a:solidFill>
                  <a:srgbClr val="040C14"/>
                </a:solidFill>
              </a:rPr>
              <a:t> a low population county, having &gt;10 vehicles in fleet:</a:t>
            </a:r>
          </a:p>
          <a:p>
            <a:pPr marL="460375" lvl="1" indent="-285750">
              <a:buFont typeface="Arial" panose="020B0604020202020204" pitchFamily="34" charset="0"/>
              <a:buChar char="•"/>
            </a:pPr>
            <a:r>
              <a:rPr lang="en-US" sz="1800" dirty="0">
                <a:solidFill>
                  <a:srgbClr val="040C14"/>
                </a:solidFill>
              </a:rPr>
              <a:t>January 1, 2024, 50% of vehicle purchases in each calendar year must be ZEVs</a:t>
            </a:r>
          </a:p>
          <a:p>
            <a:pPr marL="460375" lvl="1" indent="-285750">
              <a:buFont typeface="Arial" panose="020B0604020202020204" pitchFamily="34" charset="0"/>
              <a:buChar char="•"/>
            </a:pPr>
            <a:r>
              <a:rPr lang="en-US" sz="1800" dirty="0">
                <a:solidFill>
                  <a:srgbClr val="040C14"/>
                </a:solidFill>
              </a:rPr>
              <a:t>January 1, 2027, 100% of vehicle purchases in each calendar year must be ZEVs</a:t>
            </a:r>
          </a:p>
          <a:p>
            <a:pPr marL="174625" lvl="1"/>
            <a:r>
              <a:rPr lang="en-US" b="1" dirty="0">
                <a:solidFill>
                  <a:srgbClr val="040C14"/>
                </a:solidFill>
              </a:rPr>
              <a:t>If considered </a:t>
            </a:r>
            <a:r>
              <a:rPr lang="en-US" dirty="0">
                <a:solidFill>
                  <a:srgbClr val="040C14"/>
                </a:solidFill>
              </a:rPr>
              <a:t>low population county, ≤10 vehicles in fleet:</a:t>
            </a:r>
          </a:p>
          <a:p>
            <a:pPr marL="460375" lvl="1" indent="-285750">
              <a:buFont typeface="Arial" panose="020B0604020202020204" pitchFamily="34" charset="0"/>
              <a:buChar char="•"/>
            </a:pPr>
            <a:r>
              <a:rPr lang="en-US" sz="2000" dirty="0">
                <a:solidFill>
                  <a:srgbClr val="040C14"/>
                </a:solidFill>
              </a:rPr>
              <a:t>January 1, 2027, 100% of vehicle purchases in each calendar year must be ZEVs.</a:t>
            </a:r>
          </a:p>
          <a:p>
            <a:pPr marL="460375" lvl="1" indent="-285750">
              <a:buFont typeface="Arial" panose="020B0604020202020204" pitchFamily="34" charset="0"/>
              <a:buChar char="•"/>
            </a:pPr>
            <a:endParaRPr lang="en-US" sz="2000" dirty="0">
              <a:solidFill>
                <a:srgbClr val="040C14"/>
              </a:solidFill>
            </a:endParaRPr>
          </a:p>
          <a:p>
            <a:pPr marL="174625" lvl="1"/>
            <a:r>
              <a:rPr lang="en-US" dirty="0">
                <a:solidFill>
                  <a:srgbClr val="040C14"/>
                </a:solidFill>
              </a:rPr>
              <a:t>Exemptions/Extensions may apply – CASA is looking to streamline process!</a:t>
            </a:r>
          </a:p>
        </p:txBody>
      </p:sp>
    </p:spTree>
    <p:extLst>
      <p:ext uri="{BB962C8B-B14F-4D97-AF65-F5344CB8AC3E}">
        <p14:creationId xmlns:p14="http://schemas.microsoft.com/office/powerpoint/2010/main" val="281896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8BE8-F548-A831-86D6-803F3ACC42C6}"/>
              </a:ext>
            </a:extLst>
          </p:cNvPr>
          <p:cNvSpPr>
            <a:spLocks noGrp="1"/>
          </p:cNvSpPr>
          <p:nvPr>
            <p:ph type="title"/>
          </p:nvPr>
        </p:nvSpPr>
        <p:spPr>
          <a:xfrm>
            <a:off x="736270" y="327151"/>
            <a:ext cx="11120450" cy="1161287"/>
          </a:xfrm>
        </p:spPr>
        <p:txBody>
          <a:bodyPr/>
          <a:lstStyle/>
          <a:p>
            <a:r>
              <a:rPr lang="en-US" dirty="0"/>
              <a:t>ACF Regulations adopted April 28th require transition of medium- to heavy-duty vehicles to zero-emission! </a:t>
            </a:r>
          </a:p>
        </p:txBody>
      </p:sp>
      <p:sp>
        <p:nvSpPr>
          <p:cNvPr id="9" name="Content Placeholder 8">
            <a:extLst>
              <a:ext uri="{FF2B5EF4-FFF2-40B4-BE49-F238E27FC236}">
                <a16:creationId xmlns:a16="http://schemas.microsoft.com/office/drawing/2014/main" id="{849ADCA5-F604-D848-341E-9EE39769E086}"/>
              </a:ext>
            </a:extLst>
          </p:cNvPr>
          <p:cNvSpPr>
            <a:spLocks noGrp="1"/>
          </p:cNvSpPr>
          <p:nvPr>
            <p:ph sz="quarter" idx="12"/>
          </p:nvPr>
        </p:nvSpPr>
        <p:spPr>
          <a:xfrm>
            <a:off x="736270" y="1588008"/>
            <a:ext cx="10866450" cy="2139047"/>
          </a:xfrm>
        </p:spPr>
        <p:txBody>
          <a:bodyPr/>
          <a:lstStyle/>
          <a:p>
            <a:pPr marL="0" lvl="1" indent="0">
              <a:buNone/>
            </a:pPr>
            <a:r>
              <a:rPr lang="en-US" sz="2400" b="1" dirty="0">
                <a:solidFill>
                  <a:srgbClr val="040C14"/>
                </a:solidFill>
              </a:rPr>
              <a:t>High </a:t>
            </a:r>
            <a:r>
              <a:rPr lang="en-US" b="1" dirty="0">
                <a:solidFill>
                  <a:srgbClr val="040C14"/>
                </a:solidFill>
              </a:rPr>
              <a:t>Priority &amp; Federal Fleets Requirements</a:t>
            </a:r>
            <a:endParaRPr lang="en-US" sz="2400" dirty="0">
              <a:solidFill>
                <a:srgbClr val="040C14"/>
              </a:solidFill>
            </a:endParaRPr>
          </a:p>
          <a:p>
            <a:pPr marL="174625" lvl="1"/>
            <a:r>
              <a:rPr lang="en-US" sz="2000" dirty="0">
                <a:solidFill>
                  <a:srgbClr val="040C14"/>
                </a:solidFill>
              </a:rPr>
              <a:t>If you are large (&gt;50 vehicle) or have trucks that support diversion of organic waste in effort to implement SB 1383 mandates, you can opt into this regulation</a:t>
            </a:r>
            <a:endParaRPr lang="en-US" sz="2400" dirty="0">
              <a:solidFill>
                <a:srgbClr val="040C14"/>
              </a:solidFill>
            </a:endParaRPr>
          </a:p>
          <a:p>
            <a:pPr marL="448945" lvl="2"/>
            <a:r>
              <a:rPr lang="en-US" sz="1800" dirty="0">
                <a:solidFill>
                  <a:srgbClr val="040C14"/>
                </a:solidFill>
              </a:rPr>
              <a:t>Allows more time to transition medium- and heavy-duty fleet vehicles</a:t>
            </a:r>
          </a:p>
          <a:p>
            <a:pPr marL="448945" lvl="2"/>
            <a:r>
              <a:rPr lang="en-US" sz="1800" dirty="0">
                <a:solidFill>
                  <a:srgbClr val="040C14"/>
                </a:solidFill>
              </a:rPr>
              <a:t>Does </a:t>
            </a:r>
            <a:r>
              <a:rPr lang="en-US" sz="1800" b="1" dirty="0">
                <a:solidFill>
                  <a:srgbClr val="040C14"/>
                </a:solidFill>
              </a:rPr>
              <a:t>NOT </a:t>
            </a:r>
            <a:r>
              <a:rPr lang="en-US" sz="1800" dirty="0">
                <a:solidFill>
                  <a:srgbClr val="040C14"/>
                </a:solidFill>
              </a:rPr>
              <a:t>provide for the anticipated expansion in trucks fueled by compressed biomethane (CNG) in support of SB 1383 (only allows trucks in fleet as of January 1, 2024)</a:t>
            </a:r>
          </a:p>
        </p:txBody>
      </p:sp>
      <p:graphicFrame>
        <p:nvGraphicFramePr>
          <p:cNvPr id="10" name="Table 9">
            <a:extLst>
              <a:ext uri="{FF2B5EF4-FFF2-40B4-BE49-F238E27FC236}">
                <a16:creationId xmlns:a16="http://schemas.microsoft.com/office/drawing/2014/main" id="{E2912E09-565D-2BA3-6699-AAB303E20966}"/>
              </a:ext>
            </a:extLst>
          </p:cNvPr>
          <p:cNvGraphicFramePr>
            <a:graphicFrameLocks noGrp="1"/>
          </p:cNvGraphicFramePr>
          <p:nvPr>
            <p:extLst>
              <p:ext uri="{D42A27DB-BD31-4B8C-83A1-F6EECF244321}">
                <p14:modId xmlns:p14="http://schemas.microsoft.com/office/powerpoint/2010/main" val="3280184984"/>
              </p:ext>
            </p:extLst>
          </p:nvPr>
        </p:nvGraphicFramePr>
        <p:xfrm>
          <a:off x="1125053" y="3826625"/>
          <a:ext cx="9941894" cy="2225040"/>
        </p:xfrm>
        <a:graphic>
          <a:graphicData uri="http://schemas.openxmlformats.org/drawingml/2006/table">
            <a:tbl>
              <a:tblPr firstRow="1" firstCol="1">
                <a:tableStyleId>{5C22544A-7EE6-4342-B048-85BDC9FD1C3A}</a:tableStyleId>
              </a:tblPr>
              <a:tblGrid>
                <a:gridCol w="5602229">
                  <a:extLst>
                    <a:ext uri="{9D8B030D-6E8A-4147-A177-3AD203B41FA5}">
                      <a16:colId xmlns:a16="http://schemas.microsoft.com/office/drawing/2014/main" val="3651657638"/>
                    </a:ext>
                  </a:extLst>
                </a:gridCol>
                <a:gridCol w="799412">
                  <a:extLst>
                    <a:ext uri="{9D8B030D-6E8A-4147-A177-3AD203B41FA5}">
                      <a16:colId xmlns:a16="http://schemas.microsoft.com/office/drawing/2014/main" val="1956096126"/>
                    </a:ext>
                  </a:extLst>
                </a:gridCol>
                <a:gridCol w="799412">
                  <a:extLst>
                    <a:ext uri="{9D8B030D-6E8A-4147-A177-3AD203B41FA5}">
                      <a16:colId xmlns:a16="http://schemas.microsoft.com/office/drawing/2014/main" val="818450560"/>
                    </a:ext>
                  </a:extLst>
                </a:gridCol>
                <a:gridCol w="799412">
                  <a:extLst>
                    <a:ext uri="{9D8B030D-6E8A-4147-A177-3AD203B41FA5}">
                      <a16:colId xmlns:a16="http://schemas.microsoft.com/office/drawing/2014/main" val="3950812021"/>
                    </a:ext>
                  </a:extLst>
                </a:gridCol>
                <a:gridCol w="799412">
                  <a:extLst>
                    <a:ext uri="{9D8B030D-6E8A-4147-A177-3AD203B41FA5}">
                      <a16:colId xmlns:a16="http://schemas.microsoft.com/office/drawing/2014/main" val="1462374846"/>
                    </a:ext>
                  </a:extLst>
                </a:gridCol>
                <a:gridCol w="1142017">
                  <a:extLst>
                    <a:ext uri="{9D8B030D-6E8A-4147-A177-3AD203B41FA5}">
                      <a16:colId xmlns:a16="http://schemas.microsoft.com/office/drawing/2014/main" val="2238930758"/>
                    </a:ext>
                  </a:extLst>
                </a:gridCol>
              </a:tblGrid>
              <a:tr h="328153">
                <a:tc>
                  <a:txBody>
                    <a:bodyPr/>
                    <a:lstStyle/>
                    <a:p>
                      <a:pPr marL="0" marR="0" indent="0" algn="r">
                        <a:spcBef>
                          <a:spcPts val="0"/>
                        </a:spcBef>
                        <a:spcAft>
                          <a:spcPts val="0"/>
                        </a:spcAft>
                        <a:tabLst>
                          <a:tab pos="457200" algn="l"/>
                        </a:tabLst>
                      </a:pPr>
                      <a:r>
                        <a:rPr lang="en-US" sz="1600" dirty="0">
                          <a:effectLst/>
                        </a:rPr>
                        <a:t>Percentage of vehicles that must be ZEVs </a:t>
                      </a:r>
                      <a:r>
                        <a:rPr lang="en-US" sz="1600" dirty="0">
                          <a:effectLst/>
                          <a:sym typeface="Wingdings" panose="05000000000000000000" pitchFamily="2" charset="2"/>
                        </a:rPr>
                        <a:t></a:t>
                      </a:r>
                      <a:endParaRPr lang="en-US" sz="2400" dirty="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10%</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25%</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50%</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75%</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100%</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56232959"/>
                  </a:ext>
                </a:extLst>
              </a:tr>
              <a:tr h="712333">
                <a:tc>
                  <a:txBody>
                    <a:bodyPr/>
                    <a:lstStyle/>
                    <a:p>
                      <a:pPr marL="0" marR="0" indent="0" algn="l">
                        <a:spcBef>
                          <a:spcPts val="0"/>
                        </a:spcBef>
                        <a:spcAft>
                          <a:spcPts val="0"/>
                        </a:spcAft>
                        <a:tabLst>
                          <a:tab pos="457200" algn="l"/>
                        </a:tabLst>
                      </a:pPr>
                      <a:r>
                        <a:rPr lang="en-US" sz="1600" dirty="0">
                          <a:effectLst/>
                        </a:rPr>
                        <a:t>Milestone Group 1: Box trucks, vans, buses w/ two axles, yard tractors, light-duty package delivery vehicles</a:t>
                      </a:r>
                      <a:endParaRPr lang="en-US" sz="2400" dirty="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2025</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2028</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2031</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2033</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dirty="0">
                          <a:effectLst/>
                        </a:rPr>
                        <a:t>2035 &amp; beyond</a:t>
                      </a:r>
                      <a:endParaRPr lang="en-US" sz="2400" dirty="0">
                        <a:effectLst/>
                        <a:latin typeface="Avenir LT Std 55 Roman"/>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63654424"/>
                  </a:ext>
                </a:extLst>
              </a:tr>
              <a:tr h="616288">
                <a:tc>
                  <a:txBody>
                    <a:bodyPr/>
                    <a:lstStyle/>
                    <a:p>
                      <a:pPr marL="0" marR="0" indent="0" algn="l">
                        <a:spcBef>
                          <a:spcPts val="0"/>
                        </a:spcBef>
                        <a:spcAft>
                          <a:spcPts val="0"/>
                        </a:spcAft>
                        <a:tabLst>
                          <a:tab pos="457200" algn="l"/>
                        </a:tabLst>
                      </a:pPr>
                      <a:r>
                        <a:rPr lang="en-US" sz="1600" dirty="0">
                          <a:effectLst/>
                        </a:rPr>
                        <a:t>Milestone Group 2: Work trucks, day cab tractors, buses with three axles</a:t>
                      </a:r>
                      <a:endParaRPr lang="en-US" sz="2400" dirty="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2027</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2030</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2033</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2036</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2039 &amp; beyond</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26159871"/>
                  </a:ext>
                </a:extLst>
              </a:tr>
              <a:tr h="568266">
                <a:tc>
                  <a:txBody>
                    <a:bodyPr/>
                    <a:lstStyle/>
                    <a:p>
                      <a:pPr marL="0" marR="0" indent="0" algn="l">
                        <a:spcBef>
                          <a:spcPts val="0"/>
                        </a:spcBef>
                        <a:spcAft>
                          <a:spcPts val="0"/>
                        </a:spcAft>
                        <a:tabLst>
                          <a:tab pos="457200" algn="l"/>
                        </a:tabLst>
                      </a:pPr>
                      <a:r>
                        <a:rPr lang="en-US" sz="1600" dirty="0">
                          <a:effectLst/>
                        </a:rPr>
                        <a:t>Milestone Group 3: Sleeper cab tractors and specialty vehicles</a:t>
                      </a:r>
                      <a:endParaRPr lang="en-US" sz="2400" dirty="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2030</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2033</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2036</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a:effectLst/>
                        </a:rPr>
                        <a:t>2039</a:t>
                      </a:r>
                      <a:endParaRPr lang="en-US" sz="2400">
                        <a:effectLst/>
                        <a:latin typeface="Avenir LT Std 55 Roman"/>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spcBef>
                          <a:spcPts val="0"/>
                        </a:spcBef>
                        <a:spcAft>
                          <a:spcPts val="0"/>
                        </a:spcAft>
                        <a:tabLst>
                          <a:tab pos="457200" algn="l"/>
                        </a:tabLst>
                      </a:pPr>
                      <a:r>
                        <a:rPr lang="en-US" sz="1600" dirty="0">
                          <a:effectLst/>
                        </a:rPr>
                        <a:t>2042 &amp; beyond</a:t>
                      </a:r>
                      <a:endParaRPr lang="en-US" sz="2400" dirty="0">
                        <a:effectLst/>
                        <a:latin typeface="Avenir LT Std 55 Roman"/>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02211317"/>
                  </a:ext>
                </a:extLst>
              </a:tr>
            </a:tbl>
          </a:graphicData>
        </a:graphic>
      </p:graphicFrame>
      <p:sp>
        <p:nvSpPr>
          <p:cNvPr id="11" name="TextBox 10">
            <a:extLst>
              <a:ext uri="{FF2B5EF4-FFF2-40B4-BE49-F238E27FC236}">
                <a16:creationId xmlns:a16="http://schemas.microsoft.com/office/drawing/2014/main" id="{48EAB965-9BAD-24E4-576D-4A1B907D7F82}"/>
              </a:ext>
            </a:extLst>
          </p:cNvPr>
          <p:cNvSpPr txBox="1"/>
          <p:nvPr/>
        </p:nvSpPr>
        <p:spPr>
          <a:xfrm>
            <a:off x="1125053" y="6269460"/>
            <a:ext cx="8575040" cy="369332"/>
          </a:xfrm>
          <a:prstGeom prst="rect">
            <a:avLst/>
          </a:prstGeom>
          <a:solidFill>
            <a:schemeClr val="accent1"/>
          </a:solidFill>
        </p:spPr>
        <p:txBody>
          <a:bodyPr wrap="square" rtlCol="0">
            <a:spAutoFit/>
          </a:bodyPr>
          <a:lstStyle/>
          <a:p>
            <a:pPr algn="ctr"/>
            <a:r>
              <a:rPr lang="en-US" b="1" i="1" dirty="0">
                <a:solidFill>
                  <a:schemeClr val="bg1"/>
                </a:solidFill>
              </a:rPr>
              <a:t>CASA is summarizing the regulation applicability and exemptions/extensions!</a:t>
            </a:r>
          </a:p>
        </p:txBody>
      </p:sp>
    </p:spTree>
    <p:extLst>
      <p:ext uri="{BB962C8B-B14F-4D97-AF65-F5344CB8AC3E}">
        <p14:creationId xmlns:p14="http://schemas.microsoft.com/office/powerpoint/2010/main" val="23253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EB46-7DEF-B009-3D0E-6842DEF3CE36}"/>
              </a:ext>
            </a:extLst>
          </p:cNvPr>
          <p:cNvSpPr>
            <a:spLocks noGrp="1"/>
          </p:cNvSpPr>
          <p:nvPr>
            <p:ph type="title"/>
          </p:nvPr>
        </p:nvSpPr>
        <p:spPr>
          <a:xfrm>
            <a:off x="736270" y="438911"/>
            <a:ext cx="9941890" cy="1161287"/>
          </a:xfrm>
        </p:spPr>
        <p:txBody>
          <a:bodyPr/>
          <a:lstStyle/>
          <a:p>
            <a:r>
              <a:rPr lang="en-US" dirty="0"/>
              <a:t>Wastewater sector biogas (renewable biomethane) needs a long-term home!</a:t>
            </a:r>
          </a:p>
        </p:txBody>
      </p:sp>
      <p:sp>
        <p:nvSpPr>
          <p:cNvPr id="3" name="Content Placeholder 2">
            <a:extLst>
              <a:ext uri="{FF2B5EF4-FFF2-40B4-BE49-F238E27FC236}">
                <a16:creationId xmlns:a16="http://schemas.microsoft.com/office/drawing/2014/main" id="{B15CED49-9FF8-A3F2-39E6-8225C9557C37}"/>
              </a:ext>
            </a:extLst>
          </p:cNvPr>
          <p:cNvSpPr>
            <a:spLocks noGrp="1"/>
          </p:cNvSpPr>
          <p:nvPr>
            <p:ph sz="quarter" idx="12"/>
          </p:nvPr>
        </p:nvSpPr>
        <p:spPr>
          <a:xfrm>
            <a:off x="881888" y="1656576"/>
            <a:ext cx="8709152" cy="4801314"/>
          </a:xfrm>
        </p:spPr>
        <p:txBody>
          <a:bodyPr/>
          <a:lstStyle/>
          <a:p>
            <a:r>
              <a:rPr lang="en-US" sz="2200" dirty="0"/>
              <a:t>Increasing limitations from local air districts on onsite use for renewable energy production – what about resilience?</a:t>
            </a:r>
          </a:p>
          <a:p>
            <a:r>
              <a:rPr lang="en-US" sz="2200" dirty="0"/>
              <a:t>Existing limitations on pipeline injection – geographic location, expense, </a:t>
            </a:r>
            <a:r>
              <a:rPr lang="en-US" sz="2200" dirty="0" err="1"/>
              <a:t>CalOSHA</a:t>
            </a:r>
            <a:r>
              <a:rPr lang="en-US" sz="2200" dirty="0"/>
              <a:t> limitations</a:t>
            </a:r>
          </a:p>
          <a:p>
            <a:r>
              <a:rPr lang="en-US" sz="2200" dirty="0"/>
              <a:t>Now the ACF limits use of biomethane as a transportation fuel; however,…</a:t>
            </a:r>
          </a:p>
          <a:p>
            <a:endParaRPr lang="en-US" sz="2200" dirty="0"/>
          </a:p>
          <a:p>
            <a:r>
              <a:rPr lang="en-US" sz="2200" dirty="0"/>
              <a:t>On April 28</a:t>
            </a:r>
            <a:r>
              <a:rPr lang="en-US" sz="2200" baseline="30000" dirty="0"/>
              <a:t>th</a:t>
            </a:r>
            <a:r>
              <a:rPr lang="en-US" sz="2200" dirty="0"/>
              <a:t> before approving the ACF Regulations, CARB Chair and Board stated “…multiple reliable uses for non-fossil biomethane will be needed,...and directs staff to report to the Board by the end of 2025 on progress for alternative uses of biomethane including identifying any appropriate regulatory actions as needed.”</a:t>
            </a:r>
          </a:p>
        </p:txBody>
      </p:sp>
    </p:spTree>
    <p:extLst>
      <p:ext uri="{BB962C8B-B14F-4D97-AF65-F5344CB8AC3E}">
        <p14:creationId xmlns:p14="http://schemas.microsoft.com/office/powerpoint/2010/main" val="151805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611075-8488-4919-BFE1-9967C0236E8A}"/>
              </a:ext>
            </a:extLst>
          </p:cNvPr>
          <p:cNvSpPr>
            <a:spLocks noGrp="1"/>
          </p:cNvSpPr>
          <p:nvPr>
            <p:ph type="body" sz="quarter" idx="15"/>
          </p:nvPr>
        </p:nvSpPr>
        <p:spPr/>
        <p:txBody>
          <a:bodyPr/>
          <a:lstStyle/>
          <a:p>
            <a:r>
              <a:rPr lang="en-US" dirty="0"/>
              <a:t>03</a:t>
            </a:r>
          </a:p>
        </p:txBody>
      </p:sp>
      <p:sp>
        <p:nvSpPr>
          <p:cNvPr id="3" name="Title 2">
            <a:extLst>
              <a:ext uri="{FF2B5EF4-FFF2-40B4-BE49-F238E27FC236}">
                <a16:creationId xmlns:a16="http://schemas.microsoft.com/office/drawing/2014/main" id="{39321C68-D04E-45E9-8E24-C6FB8F3CF5FA}"/>
              </a:ext>
            </a:extLst>
          </p:cNvPr>
          <p:cNvSpPr>
            <a:spLocks noGrp="1"/>
          </p:cNvSpPr>
          <p:nvPr>
            <p:ph type="title"/>
          </p:nvPr>
        </p:nvSpPr>
        <p:spPr>
          <a:xfrm>
            <a:off x="3484880" y="2637633"/>
            <a:ext cx="7335520" cy="1569660"/>
          </a:xfrm>
        </p:spPr>
        <p:txBody>
          <a:bodyPr/>
          <a:lstStyle/>
          <a:p>
            <a:r>
              <a:rPr lang="en-US" dirty="0"/>
              <a:t>Land: Carbon Sequestration &amp; Healthy Soils</a:t>
            </a:r>
          </a:p>
        </p:txBody>
      </p:sp>
      <p:pic>
        <p:nvPicPr>
          <p:cNvPr id="2" name="Picture 1">
            <a:extLst>
              <a:ext uri="{FF2B5EF4-FFF2-40B4-BE49-F238E27FC236}">
                <a16:creationId xmlns:a16="http://schemas.microsoft.com/office/drawing/2014/main" id="{4EE77D1A-DFEF-8840-E375-32BCDF8D2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5089"/>
          <a:stretch>
            <a:fillRect/>
          </a:stretch>
        </p:blipFill>
        <p:spPr bwMode="auto">
          <a:xfrm>
            <a:off x="7406640" y="160943"/>
            <a:ext cx="4671886" cy="235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A3217E7-11B6-413C-6EDE-166991344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196" y="6007346"/>
            <a:ext cx="1184910" cy="643255"/>
          </a:xfrm>
          <a:prstGeom prst="rect">
            <a:avLst/>
          </a:prstGeom>
        </p:spPr>
      </p:pic>
    </p:spTree>
    <p:extLst>
      <p:ext uri="{BB962C8B-B14F-4D97-AF65-F5344CB8AC3E}">
        <p14:creationId xmlns:p14="http://schemas.microsoft.com/office/powerpoint/2010/main" val="3094258163"/>
      </p:ext>
    </p:extLst>
  </p:cSld>
  <p:clrMapOvr>
    <a:masterClrMapping/>
  </p:clrMapOvr>
</p:sld>
</file>

<file path=ppt/theme/theme1.xml><?xml version="1.0" encoding="utf-8"?>
<a:theme xmlns:a="http://schemas.openxmlformats.org/drawingml/2006/main" name="Carollo2023">
  <a:themeElements>
    <a:clrScheme name="Custom 1">
      <a:dk1>
        <a:srgbClr val="000000"/>
      </a:dk1>
      <a:lt1>
        <a:srgbClr val="FFFFFF"/>
      </a:lt1>
      <a:dk2>
        <a:srgbClr val="333333"/>
      </a:dk2>
      <a:lt2>
        <a:srgbClr val="E6E6E6"/>
      </a:lt2>
      <a:accent1>
        <a:srgbClr val="003CB9"/>
      </a:accent1>
      <a:accent2>
        <a:srgbClr val="15A3EB"/>
      </a:accent2>
      <a:accent3>
        <a:srgbClr val="012060"/>
      </a:accent3>
      <a:accent4>
        <a:srgbClr val="FAA41A"/>
      </a:accent4>
      <a:accent5>
        <a:srgbClr val="E6E6E6"/>
      </a:accent5>
      <a:accent6>
        <a:srgbClr val="1CBEA8"/>
      </a:accent6>
      <a:hlink>
        <a:srgbClr val="003CB9"/>
      </a:hlink>
      <a:folHlink>
        <a:srgbClr val="15A3EB"/>
      </a:folHlink>
    </a:clrScheme>
    <a:fontScheme name="Carollo Powerpoint Font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3CarolloPowerPointTemplate_Widescreen.potx" id="{489DAE8C-7F18-4FFD-9AB0-C8D32DB80118}" vid="{F4E0B118-89C8-4E95-AEF6-C7E925DAE7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2023CarolloPowerPointTemplate_Widescreen</Template>
  <TotalTime>793</TotalTime>
  <Words>982</Words>
  <Application>Microsoft Office PowerPoint</Application>
  <PresentationFormat>Widescreen</PresentationFormat>
  <Paragraphs>117</Paragraphs>
  <Slides>14</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Black</vt:lpstr>
      <vt:lpstr>Arial Narrow</vt:lpstr>
      <vt:lpstr>Avenir LT Std 55 Roman</vt:lpstr>
      <vt:lpstr>Calibri</vt:lpstr>
      <vt:lpstr>Segoe UI</vt:lpstr>
      <vt:lpstr>Segoe UI Black</vt:lpstr>
      <vt:lpstr>Segoe UI Light</vt:lpstr>
      <vt:lpstr>Segoe UI Semibold</vt:lpstr>
      <vt:lpstr>Wingdings</vt:lpstr>
      <vt:lpstr>Carollo2023</vt:lpstr>
      <vt:lpstr>PowerPoint Presentation</vt:lpstr>
      <vt:lpstr>Air: CARB Air Toxics Reporting Requirements</vt:lpstr>
      <vt:lpstr>CARB’s updated Criteria Air Pollutant &amp; Toxic Air Contaminant Reporting (CTR) effective Jan 1, 2022</vt:lpstr>
      <vt:lpstr>What does this mean for you?</vt:lpstr>
      <vt:lpstr>Fleet: CARB Advanced Clean Fleet (ACF) Regulations</vt:lpstr>
      <vt:lpstr>ACF Regulations adopted April 28th require transition of medium- to heavy-duty vehicles to zero-emission! </vt:lpstr>
      <vt:lpstr>ACF Regulations adopted April 28th require transition of medium- to heavy-duty vehicles to zero-emission! </vt:lpstr>
      <vt:lpstr>Wastewater sector biogas (renewable biomethane) needs a long-term home!</vt:lpstr>
      <vt:lpstr>Land: Carbon Sequestration &amp; Healthy Soils</vt:lpstr>
      <vt:lpstr>Benefits of biosolids</vt:lpstr>
      <vt:lpstr>As PFAS and other concerns emerge, we pursue and participate in research to answer questions</vt:lpstr>
      <vt:lpstr>Using research findings to hold regulatory discussions to identify gaps (if any) and work to close those gaps</vt:lpstr>
      <vt:lpstr>In addition to research…</vt:lpstr>
      <vt:lpstr>Thank You! Sarah A. Deslauriers, PE, ENV SP sdeslauriers@Carollo.com,  925-932-1710 Carollo Resilience &amp; Sustainability Practice Director CASA Climate Change Program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POTW Requirements Beyond Effluent: Air, Fleet, Land, Fuel </dc:title>
  <dc:creator>Sarah A. Deslauriers</dc:creator>
  <cp:lastModifiedBy>Sarah A. Deslauriers</cp:lastModifiedBy>
  <cp:revision>2</cp:revision>
  <cp:lastPrinted>2022-09-29T20:48:32Z</cp:lastPrinted>
  <dcterms:created xsi:type="dcterms:W3CDTF">2023-05-11T03:59:29Z</dcterms:created>
  <dcterms:modified xsi:type="dcterms:W3CDTF">2023-05-11T17:13:16Z</dcterms:modified>
</cp:coreProperties>
</file>